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1734" r:id="rId3"/>
    <p:sldId id="1740" r:id="rId4"/>
    <p:sldId id="1736" r:id="rId5"/>
    <p:sldId id="1737" r:id="rId6"/>
    <p:sldId id="1739" r:id="rId7"/>
    <p:sldId id="1738" r:id="rId8"/>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enambika Durvasula" initials="MD" lastIdx="9" clrIdx="0"/>
  <p:cmAuthor id="2" name="Scott, Nick (BEIS)" initials="SN(" lastIdx="1" clrIdx="1">
    <p:extLst>
      <p:ext uri="{19B8F6BF-5375-455C-9EA6-DF929625EA0E}">
        <p15:presenceInfo xmlns:p15="http://schemas.microsoft.com/office/powerpoint/2012/main" userId="S-1-5-21-2108698823-71775201-3932370905-5910" providerId="AD"/>
      </p:ext>
    </p:extLst>
  </p:cmAuthor>
  <p:cmAuthor id="3" name="Nick Scott" initials="NS" lastIdx="1" clrIdx="2">
    <p:extLst>
      <p:ext uri="{19B8F6BF-5375-455C-9EA6-DF929625EA0E}">
        <p15:presenceInfo xmlns:p15="http://schemas.microsoft.com/office/powerpoint/2012/main" userId="Nick Sco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64A6"/>
    <a:srgbClr val="562583"/>
    <a:srgbClr val="E8348B"/>
    <a:srgbClr val="AA1580"/>
    <a:srgbClr val="F9AE2D"/>
    <a:srgbClr val="EE751B"/>
    <a:srgbClr val="BCCF00"/>
    <a:srgbClr val="73B72B"/>
    <a:srgbClr val="1C9CD9"/>
    <a:srgbClr val="004A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52" autoAdjust="0"/>
    <p:restoredTop sz="80753" autoAdjust="0"/>
  </p:normalViewPr>
  <p:slideViewPr>
    <p:cSldViewPr>
      <p:cViewPr varScale="1">
        <p:scale>
          <a:sx n="38" d="100"/>
          <a:sy n="38" d="100"/>
        </p:scale>
        <p:origin x="1446" y="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53" d="100"/>
          <a:sy n="53" d="100"/>
        </p:scale>
        <p:origin x="289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F4F7FF-A68B-4A64-9EA0-BC3534AB059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AD7A138C-F352-4550-9D7C-9BBC9B88D408}">
      <dgm:prSet phldrT="[Text]"/>
      <dgm:spPr/>
      <dgm:t>
        <a:bodyPr/>
        <a:lstStyle/>
        <a:p>
          <a:pPr algn="l"/>
          <a:r>
            <a:rPr lang="en-GB" b="1" dirty="0"/>
            <a:t>Phase 1</a:t>
          </a:r>
          <a:r>
            <a:rPr lang="en-GB" dirty="0"/>
            <a:t>: Policy Development</a:t>
          </a:r>
        </a:p>
      </dgm:t>
    </dgm:pt>
    <dgm:pt modelId="{FE24FF2D-2745-4895-85C7-18019BB7FCE5}" type="parTrans" cxnId="{644F195B-030C-4F7E-9455-92C7203B0EC5}">
      <dgm:prSet/>
      <dgm:spPr/>
      <dgm:t>
        <a:bodyPr/>
        <a:lstStyle/>
        <a:p>
          <a:endParaRPr lang="en-GB"/>
        </a:p>
      </dgm:t>
    </dgm:pt>
    <dgm:pt modelId="{B35C0973-CFF9-45CE-9DD2-F1126E36B39C}" type="sibTrans" cxnId="{644F195B-030C-4F7E-9455-92C7203B0EC5}">
      <dgm:prSet/>
      <dgm:spPr/>
      <dgm:t>
        <a:bodyPr/>
        <a:lstStyle/>
        <a:p>
          <a:endParaRPr lang="en-GB"/>
        </a:p>
      </dgm:t>
    </dgm:pt>
    <dgm:pt modelId="{5A51F123-96CA-4969-8900-2490ACFFFF78}">
      <dgm:prSet phldrT="[Text]"/>
      <dgm:spPr/>
      <dgm:t>
        <a:bodyPr/>
        <a:lstStyle/>
        <a:p>
          <a:r>
            <a:rPr lang="en-GB" dirty="0"/>
            <a:t>June-August 2020</a:t>
          </a:r>
        </a:p>
      </dgm:t>
    </dgm:pt>
    <dgm:pt modelId="{20E8217C-FFB4-4961-9791-58AE3E37B5AC}" type="parTrans" cxnId="{81D87312-2673-4D72-BED1-3894F507B923}">
      <dgm:prSet/>
      <dgm:spPr/>
      <dgm:t>
        <a:bodyPr/>
        <a:lstStyle/>
        <a:p>
          <a:endParaRPr lang="en-GB"/>
        </a:p>
      </dgm:t>
    </dgm:pt>
    <dgm:pt modelId="{E7839296-54C7-4EC7-A957-8BAF65E6DBD6}" type="sibTrans" cxnId="{81D87312-2673-4D72-BED1-3894F507B923}">
      <dgm:prSet/>
      <dgm:spPr/>
      <dgm:t>
        <a:bodyPr/>
        <a:lstStyle/>
        <a:p>
          <a:endParaRPr lang="en-GB"/>
        </a:p>
      </dgm:t>
    </dgm:pt>
    <dgm:pt modelId="{8BC466C6-B68F-4419-A780-73BF00FA4E84}">
      <dgm:prSet phldrT="[Text]"/>
      <dgm:spPr/>
      <dgm:t>
        <a:bodyPr/>
        <a:lstStyle/>
        <a:p>
          <a:r>
            <a:rPr lang="en-GB" dirty="0"/>
            <a:t>Establishment of industry consultative group and groups to lead on developing content of chapters</a:t>
          </a:r>
        </a:p>
      </dgm:t>
    </dgm:pt>
    <dgm:pt modelId="{C3CDF1E0-B40A-479D-9006-AB59BC4BE811}" type="parTrans" cxnId="{76619306-1CF5-463D-BBFE-EC7012FCDFC7}">
      <dgm:prSet/>
      <dgm:spPr/>
      <dgm:t>
        <a:bodyPr/>
        <a:lstStyle/>
        <a:p>
          <a:endParaRPr lang="en-GB"/>
        </a:p>
      </dgm:t>
    </dgm:pt>
    <dgm:pt modelId="{275658A4-3364-4175-BD1C-B6E1016F059F}" type="sibTrans" cxnId="{76619306-1CF5-463D-BBFE-EC7012FCDFC7}">
      <dgm:prSet/>
      <dgm:spPr/>
      <dgm:t>
        <a:bodyPr/>
        <a:lstStyle/>
        <a:p>
          <a:endParaRPr lang="en-GB"/>
        </a:p>
      </dgm:t>
    </dgm:pt>
    <dgm:pt modelId="{FBE4513C-B3A8-4E08-9B64-4640FF0F30BE}">
      <dgm:prSet phldrT="[Text]"/>
      <dgm:spPr/>
      <dgm:t>
        <a:bodyPr/>
        <a:lstStyle/>
        <a:p>
          <a:pPr algn="l"/>
          <a:r>
            <a:rPr lang="en-GB" b="1" dirty="0"/>
            <a:t>Phase 2</a:t>
          </a:r>
          <a:r>
            <a:rPr lang="en-GB" dirty="0"/>
            <a:t>: Detailed drafting</a:t>
          </a:r>
        </a:p>
      </dgm:t>
    </dgm:pt>
    <dgm:pt modelId="{C5377DE0-04E0-45BE-B6D7-A75C450099C1}" type="parTrans" cxnId="{5CA897EE-5740-42D8-BA3A-44275D4156BB}">
      <dgm:prSet/>
      <dgm:spPr/>
      <dgm:t>
        <a:bodyPr/>
        <a:lstStyle/>
        <a:p>
          <a:endParaRPr lang="en-GB"/>
        </a:p>
      </dgm:t>
    </dgm:pt>
    <dgm:pt modelId="{FFD74D80-A321-4A9A-BE33-8DC267D1781D}" type="sibTrans" cxnId="{5CA897EE-5740-42D8-BA3A-44275D4156BB}">
      <dgm:prSet/>
      <dgm:spPr/>
      <dgm:t>
        <a:bodyPr/>
        <a:lstStyle/>
        <a:p>
          <a:endParaRPr lang="en-GB"/>
        </a:p>
      </dgm:t>
    </dgm:pt>
    <dgm:pt modelId="{70D5C31F-D395-4CF4-B0E0-0D611769E93F}">
      <dgm:prSet phldrT="[Text]"/>
      <dgm:spPr/>
      <dgm:t>
        <a:bodyPr/>
        <a:lstStyle/>
        <a:p>
          <a:r>
            <a:rPr lang="en-GB" dirty="0"/>
            <a:t>August-November 2020</a:t>
          </a:r>
        </a:p>
      </dgm:t>
    </dgm:pt>
    <dgm:pt modelId="{0412AA3C-74E9-4DDE-8BA1-762F218AD7B2}" type="parTrans" cxnId="{DF9096D1-ECB9-4D3F-9D2B-96EC6E804F98}">
      <dgm:prSet/>
      <dgm:spPr/>
      <dgm:t>
        <a:bodyPr/>
        <a:lstStyle/>
        <a:p>
          <a:endParaRPr lang="en-GB"/>
        </a:p>
      </dgm:t>
    </dgm:pt>
    <dgm:pt modelId="{39799DD4-F00D-42D1-A594-00C1278EF21E}" type="sibTrans" cxnId="{DF9096D1-ECB9-4D3F-9D2B-96EC6E804F98}">
      <dgm:prSet/>
      <dgm:spPr/>
      <dgm:t>
        <a:bodyPr/>
        <a:lstStyle/>
        <a:p>
          <a:endParaRPr lang="en-GB"/>
        </a:p>
      </dgm:t>
    </dgm:pt>
    <dgm:pt modelId="{B1558123-DB89-475E-B068-484CBDC429B8}">
      <dgm:prSet phldrT="[Text]"/>
      <dgm:spPr/>
      <dgm:t>
        <a:bodyPr/>
        <a:lstStyle/>
        <a:p>
          <a:r>
            <a:rPr lang="en-GB" dirty="0"/>
            <a:t>Consolidating content into single document.</a:t>
          </a:r>
        </a:p>
      </dgm:t>
    </dgm:pt>
    <dgm:pt modelId="{CCB9705F-BD38-4786-BEFF-505546D6CBB7}" type="parTrans" cxnId="{8377D3AD-2A25-48A7-A558-DCFD080A9B45}">
      <dgm:prSet/>
      <dgm:spPr/>
      <dgm:t>
        <a:bodyPr/>
        <a:lstStyle/>
        <a:p>
          <a:endParaRPr lang="en-GB"/>
        </a:p>
      </dgm:t>
    </dgm:pt>
    <dgm:pt modelId="{6DD9AFDB-BF63-4FBA-81A6-4EF13FAAE82D}" type="sibTrans" cxnId="{8377D3AD-2A25-48A7-A558-DCFD080A9B45}">
      <dgm:prSet/>
      <dgm:spPr/>
      <dgm:t>
        <a:bodyPr/>
        <a:lstStyle/>
        <a:p>
          <a:endParaRPr lang="en-GB"/>
        </a:p>
      </dgm:t>
    </dgm:pt>
    <dgm:pt modelId="{729CD7D6-33EE-461D-B85B-40584F38921E}">
      <dgm:prSet phldrT="[Text]"/>
      <dgm:spPr/>
      <dgm:t>
        <a:bodyPr/>
        <a:lstStyle/>
        <a:p>
          <a:pPr algn="l"/>
          <a:r>
            <a:rPr lang="en-GB" b="1" dirty="0"/>
            <a:t>Phase 3</a:t>
          </a:r>
          <a:r>
            <a:rPr lang="en-GB" dirty="0"/>
            <a:t>: Launch and Implementation</a:t>
          </a:r>
        </a:p>
      </dgm:t>
    </dgm:pt>
    <dgm:pt modelId="{F44BAD09-4C6F-41AC-9C56-FB931108D911}" type="parTrans" cxnId="{278F7CE1-A2D5-45ED-96D0-BBE730DC53E7}">
      <dgm:prSet/>
      <dgm:spPr/>
      <dgm:t>
        <a:bodyPr/>
        <a:lstStyle/>
        <a:p>
          <a:endParaRPr lang="en-GB"/>
        </a:p>
      </dgm:t>
    </dgm:pt>
    <dgm:pt modelId="{E20F2B28-9340-4BD1-BFC2-6A0F5C68E16E}" type="sibTrans" cxnId="{278F7CE1-A2D5-45ED-96D0-BBE730DC53E7}">
      <dgm:prSet/>
      <dgm:spPr/>
      <dgm:t>
        <a:bodyPr/>
        <a:lstStyle/>
        <a:p>
          <a:endParaRPr lang="en-GB"/>
        </a:p>
      </dgm:t>
    </dgm:pt>
    <dgm:pt modelId="{E715A6B4-09DB-4259-B713-CAD4FA8E9B0E}">
      <dgm:prSet phldrT="[Text]"/>
      <dgm:spPr/>
      <dgm:t>
        <a:bodyPr/>
        <a:lstStyle/>
        <a:p>
          <a:r>
            <a:rPr lang="en-GB" sz="2000" dirty="0"/>
            <a:t>Launch - December 2020</a:t>
          </a:r>
        </a:p>
      </dgm:t>
    </dgm:pt>
    <dgm:pt modelId="{E3560678-DD7E-461C-9B75-C2720641D529}" type="parTrans" cxnId="{0DC30634-1B7B-4BDF-9BB1-D4C2837BEFAF}">
      <dgm:prSet/>
      <dgm:spPr/>
      <dgm:t>
        <a:bodyPr/>
        <a:lstStyle/>
        <a:p>
          <a:endParaRPr lang="en-GB"/>
        </a:p>
      </dgm:t>
    </dgm:pt>
    <dgm:pt modelId="{C5979E0F-AAC9-4896-A35B-DBF828D042BC}" type="sibTrans" cxnId="{0DC30634-1B7B-4BDF-9BB1-D4C2837BEFAF}">
      <dgm:prSet/>
      <dgm:spPr/>
      <dgm:t>
        <a:bodyPr/>
        <a:lstStyle/>
        <a:p>
          <a:endParaRPr lang="en-GB"/>
        </a:p>
      </dgm:t>
    </dgm:pt>
    <dgm:pt modelId="{E3679158-D473-4F96-B8E5-17B1696E36E8}">
      <dgm:prSet phldrT="[Text]"/>
      <dgm:spPr/>
      <dgm:t>
        <a:bodyPr/>
        <a:lstStyle/>
        <a:p>
          <a:r>
            <a:rPr lang="en-GB" sz="2000" dirty="0"/>
            <a:t>Implementation Phase 2020-2023</a:t>
          </a:r>
        </a:p>
      </dgm:t>
    </dgm:pt>
    <dgm:pt modelId="{0D8E89C3-7C12-415D-849A-1F171A1856AC}" type="parTrans" cxnId="{697AD52C-9FFA-479C-8583-8A65799434FC}">
      <dgm:prSet/>
      <dgm:spPr/>
      <dgm:t>
        <a:bodyPr/>
        <a:lstStyle/>
        <a:p>
          <a:endParaRPr lang="en-GB"/>
        </a:p>
      </dgm:t>
    </dgm:pt>
    <dgm:pt modelId="{8CADC69B-8595-4F6D-A6B0-6FD9EDBD3AD2}" type="sibTrans" cxnId="{697AD52C-9FFA-479C-8583-8A65799434FC}">
      <dgm:prSet/>
      <dgm:spPr/>
      <dgm:t>
        <a:bodyPr/>
        <a:lstStyle/>
        <a:p>
          <a:endParaRPr lang="en-GB"/>
        </a:p>
      </dgm:t>
    </dgm:pt>
    <dgm:pt modelId="{EA8E207D-185B-4D78-8D6C-8D9D35A7A541}">
      <dgm:prSet phldrT="[Text]"/>
      <dgm:spPr/>
      <dgm:t>
        <a:bodyPr/>
        <a:lstStyle/>
        <a:p>
          <a:r>
            <a:rPr lang="en-GB" dirty="0"/>
            <a:t>Defining content and approach</a:t>
          </a:r>
        </a:p>
      </dgm:t>
    </dgm:pt>
    <dgm:pt modelId="{C9F4C6F0-AC22-4DF2-A13A-EF019656FC62}" type="parTrans" cxnId="{4AE85BF0-FAC7-42BA-9F37-2C9D215AA09D}">
      <dgm:prSet/>
      <dgm:spPr/>
      <dgm:t>
        <a:bodyPr/>
        <a:lstStyle/>
        <a:p>
          <a:endParaRPr lang="en-GB"/>
        </a:p>
      </dgm:t>
    </dgm:pt>
    <dgm:pt modelId="{06458896-874F-4EE2-AAE8-44434A23D4A6}" type="sibTrans" cxnId="{4AE85BF0-FAC7-42BA-9F37-2C9D215AA09D}">
      <dgm:prSet/>
      <dgm:spPr/>
      <dgm:t>
        <a:bodyPr/>
        <a:lstStyle/>
        <a:p>
          <a:endParaRPr lang="en-GB"/>
        </a:p>
      </dgm:t>
    </dgm:pt>
    <dgm:pt modelId="{B0B751A1-A02E-4695-9CE5-A1714846B615}">
      <dgm:prSet phldrT="[Text]"/>
      <dgm:spPr/>
      <dgm:t>
        <a:bodyPr/>
        <a:lstStyle/>
        <a:p>
          <a:r>
            <a:rPr lang="en-GB" dirty="0"/>
            <a:t>Detailed drafting of Playbook content</a:t>
          </a:r>
        </a:p>
      </dgm:t>
    </dgm:pt>
    <dgm:pt modelId="{A995F2D7-ED17-4485-B7D9-581BC2EB2957}" type="parTrans" cxnId="{21603881-6B76-48C2-BB54-271593A4B484}">
      <dgm:prSet/>
      <dgm:spPr/>
      <dgm:t>
        <a:bodyPr/>
        <a:lstStyle/>
        <a:p>
          <a:endParaRPr lang="en-GB"/>
        </a:p>
      </dgm:t>
    </dgm:pt>
    <dgm:pt modelId="{44AEDBA4-BD3F-4718-A162-D6E45755B17C}" type="sibTrans" cxnId="{21603881-6B76-48C2-BB54-271593A4B484}">
      <dgm:prSet/>
      <dgm:spPr/>
      <dgm:t>
        <a:bodyPr/>
        <a:lstStyle/>
        <a:p>
          <a:endParaRPr lang="en-GB"/>
        </a:p>
      </dgm:t>
    </dgm:pt>
    <dgm:pt modelId="{4F102E16-91A8-41F1-A797-61D8B63EC477}">
      <dgm:prSet phldrT="[Text]"/>
      <dgm:spPr/>
      <dgm:t>
        <a:bodyPr/>
        <a:lstStyle/>
        <a:p>
          <a:r>
            <a:rPr lang="en-GB" dirty="0"/>
            <a:t>Testing with industry groups</a:t>
          </a:r>
        </a:p>
      </dgm:t>
    </dgm:pt>
    <dgm:pt modelId="{3997C211-6414-48F8-B825-47BD60469348}" type="parTrans" cxnId="{0CEA4F4D-12E0-4B25-884A-61B206A3948E}">
      <dgm:prSet/>
      <dgm:spPr/>
      <dgm:t>
        <a:bodyPr/>
        <a:lstStyle/>
        <a:p>
          <a:endParaRPr lang="en-GB"/>
        </a:p>
      </dgm:t>
    </dgm:pt>
    <dgm:pt modelId="{2BE19489-FB98-4EC2-93E8-7E8A51E11B0E}" type="sibTrans" cxnId="{0CEA4F4D-12E0-4B25-884A-61B206A3948E}">
      <dgm:prSet/>
      <dgm:spPr/>
      <dgm:t>
        <a:bodyPr/>
        <a:lstStyle/>
        <a:p>
          <a:endParaRPr lang="en-GB"/>
        </a:p>
      </dgm:t>
    </dgm:pt>
    <dgm:pt modelId="{99DC16C3-F175-457D-BC64-4E5F6FF1301F}" type="pres">
      <dgm:prSet presAssocID="{0CF4F7FF-A68B-4A64-9EA0-BC3534AB0594}" presName="Name0" presStyleCnt="0">
        <dgm:presLayoutVars>
          <dgm:dir/>
          <dgm:animLvl val="lvl"/>
          <dgm:resizeHandles val="exact"/>
        </dgm:presLayoutVars>
      </dgm:prSet>
      <dgm:spPr/>
    </dgm:pt>
    <dgm:pt modelId="{BEB48215-B9EC-4741-87B3-8FD720FAADF7}" type="pres">
      <dgm:prSet presAssocID="{AD7A138C-F352-4550-9D7C-9BBC9B88D408}" presName="composite" presStyleCnt="0"/>
      <dgm:spPr/>
    </dgm:pt>
    <dgm:pt modelId="{85540957-822D-4F62-9F32-F79CCF8D77A6}" type="pres">
      <dgm:prSet presAssocID="{AD7A138C-F352-4550-9D7C-9BBC9B88D408}" presName="parTx" presStyleLbl="alignNode1" presStyleIdx="0" presStyleCnt="3">
        <dgm:presLayoutVars>
          <dgm:chMax val="0"/>
          <dgm:chPref val="0"/>
          <dgm:bulletEnabled val="1"/>
        </dgm:presLayoutVars>
      </dgm:prSet>
      <dgm:spPr/>
    </dgm:pt>
    <dgm:pt modelId="{96D5B1F6-28DC-484E-B0DE-9E9C63C9B7F3}" type="pres">
      <dgm:prSet presAssocID="{AD7A138C-F352-4550-9D7C-9BBC9B88D408}" presName="desTx" presStyleLbl="alignAccFollowNode1" presStyleIdx="0" presStyleCnt="3">
        <dgm:presLayoutVars>
          <dgm:bulletEnabled val="1"/>
        </dgm:presLayoutVars>
      </dgm:prSet>
      <dgm:spPr/>
    </dgm:pt>
    <dgm:pt modelId="{A511FD5C-C608-45F5-9C54-711A6C43923C}" type="pres">
      <dgm:prSet presAssocID="{B35C0973-CFF9-45CE-9DD2-F1126E36B39C}" presName="space" presStyleCnt="0"/>
      <dgm:spPr/>
    </dgm:pt>
    <dgm:pt modelId="{A8569B13-3C59-466C-BEEC-E1503BB1E565}" type="pres">
      <dgm:prSet presAssocID="{FBE4513C-B3A8-4E08-9B64-4640FF0F30BE}" presName="composite" presStyleCnt="0"/>
      <dgm:spPr/>
    </dgm:pt>
    <dgm:pt modelId="{B967C49C-47D2-4173-ADCA-D6E6C6905D83}" type="pres">
      <dgm:prSet presAssocID="{FBE4513C-B3A8-4E08-9B64-4640FF0F30BE}" presName="parTx" presStyleLbl="alignNode1" presStyleIdx="1" presStyleCnt="3">
        <dgm:presLayoutVars>
          <dgm:chMax val="0"/>
          <dgm:chPref val="0"/>
          <dgm:bulletEnabled val="1"/>
        </dgm:presLayoutVars>
      </dgm:prSet>
      <dgm:spPr/>
    </dgm:pt>
    <dgm:pt modelId="{90C7584E-2C0A-4221-881B-74FFFE198160}" type="pres">
      <dgm:prSet presAssocID="{FBE4513C-B3A8-4E08-9B64-4640FF0F30BE}" presName="desTx" presStyleLbl="alignAccFollowNode1" presStyleIdx="1" presStyleCnt="3">
        <dgm:presLayoutVars>
          <dgm:bulletEnabled val="1"/>
        </dgm:presLayoutVars>
      </dgm:prSet>
      <dgm:spPr/>
    </dgm:pt>
    <dgm:pt modelId="{CC459E30-FFB9-490B-887A-2FEE3B641CBF}" type="pres">
      <dgm:prSet presAssocID="{FFD74D80-A321-4A9A-BE33-8DC267D1781D}" presName="space" presStyleCnt="0"/>
      <dgm:spPr/>
    </dgm:pt>
    <dgm:pt modelId="{C4957B9D-9B1F-428C-8070-66752BA121E5}" type="pres">
      <dgm:prSet presAssocID="{729CD7D6-33EE-461D-B85B-40584F38921E}" presName="composite" presStyleCnt="0"/>
      <dgm:spPr/>
    </dgm:pt>
    <dgm:pt modelId="{13013C5B-C68D-484C-89E4-227EE8422B4E}" type="pres">
      <dgm:prSet presAssocID="{729CD7D6-33EE-461D-B85B-40584F38921E}" presName="parTx" presStyleLbl="alignNode1" presStyleIdx="2" presStyleCnt="3">
        <dgm:presLayoutVars>
          <dgm:chMax val="0"/>
          <dgm:chPref val="0"/>
          <dgm:bulletEnabled val="1"/>
        </dgm:presLayoutVars>
      </dgm:prSet>
      <dgm:spPr/>
    </dgm:pt>
    <dgm:pt modelId="{6BD66E36-5EB5-4CA9-B3D4-688C9CFD12E8}" type="pres">
      <dgm:prSet presAssocID="{729CD7D6-33EE-461D-B85B-40584F38921E}" presName="desTx" presStyleLbl="alignAccFollowNode1" presStyleIdx="2" presStyleCnt="3">
        <dgm:presLayoutVars>
          <dgm:bulletEnabled val="1"/>
        </dgm:presLayoutVars>
      </dgm:prSet>
      <dgm:spPr/>
    </dgm:pt>
  </dgm:ptLst>
  <dgm:cxnLst>
    <dgm:cxn modelId="{76619306-1CF5-463D-BBFE-EC7012FCDFC7}" srcId="{AD7A138C-F352-4550-9D7C-9BBC9B88D408}" destId="{8BC466C6-B68F-4419-A780-73BF00FA4E84}" srcOrd="1" destOrd="0" parTransId="{C3CDF1E0-B40A-479D-9006-AB59BC4BE811}" sibTransId="{275658A4-3364-4175-BD1C-B6E1016F059F}"/>
    <dgm:cxn modelId="{C4D82C0F-3F0A-4B78-85E4-5A767FAD5580}" type="presOf" srcId="{E715A6B4-09DB-4259-B713-CAD4FA8E9B0E}" destId="{6BD66E36-5EB5-4CA9-B3D4-688C9CFD12E8}" srcOrd="0" destOrd="0" presId="urn:microsoft.com/office/officeart/2005/8/layout/hList1"/>
    <dgm:cxn modelId="{81D87312-2673-4D72-BED1-3894F507B923}" srcId="{AD7A138C-F352-4550-9D7C-9BBC9B88D408}" destId="{5A51F123-96CA-4969-8900-2490ACFFFF78}" srcOrd="0" destOrd="0" parTransId="{20E8217C-FFB4-4961-9791-58AE3E37B5AC}" sibTransId="{E7839296-54C7-4EC7-A957-8BAF65E6DBD6}"/>
    <dgm:cxn modelId="{E29AFE26-C16D-494A-8A25-E2633A4F8719}" type="presOf" srcId="{B1558123-DB89-475E-B068-484CBDC429B8}" destId="{90C7584E-2C0A-4221-881B-74FFFE198160}" srcOrd="0" destOrd="3" presId="urn:microsoft.com/office/officeart/2005/8/layout/hList1"/>
    <dgm:cxn modelId="{697AD52C-9FFA-479C-8583-8A65799434FC}" srcId="{729CD7D6-33EE-461D-B85B-40584F38921E}" destId="{E3679158-D473-4F96-B8E5-17B1696E36E8}" srcOrd="1" destOrd="0" parTransId="{0D8E89C3-7C12-415D-849A-1F171A1856AC}" sibTransId="{8CADC69B-8595-4F6D-A6B0-6FD9EDBD3AD2}"/>
    <dgm:cxn modelId="{0DC30634-1B7B-4BDF-9BB1-D4C2837BEFAF}" srcId="{729CD7D6-33EE-461D-B85B-40584F38921E}" destId="{E715A6B4-09DB-4259-B713-CAD4FA8E9B0E}" srcOrd="0" destOrd="0" parTransId="{E3560678-DD7E-461C-9B75-C2720641D529}" sibTransId="{C5979E0F-AAC9-4896-A35B-DBF828D042BC}"/>
    <dgm:cxn modelId="{644F195B-030C-4F7E-9455-92C7203B0EC5}" srcId="{0CF4F7FF-A68B-4A64-9EA0-BC3534AB0594}" destId="{AD7A138C-F352-4550-9D7C-9BBC9B88D408}" srcOrd="0" destOrd="0" parTransId="{FE24FF2D-2745-4895-85C7-18019BB7FCE5}" sibTransId="{B35C0973-CFF9-45CE-9DD2-F1126E36B39C}"/>
    <dgm:cxn modelId="{C1DEC341-1687-4792-9D46-C494A937E54C}" type="presOf" srcId="{4F102E16-91A8-41F1-A797-61D8B63EC477}" destId="{90C7584E-2C0A-4221-881B-74FFFE198160}" srcOrd="0" destOrd="2" presId="urn:microsoft.com/office/officeart/2005/8/layout/hList1"/>
    <dgm:cxn modelId="{A34AAA47-62A8-4585-8877-4CCAFF8AB11E}" type="presOf" srcId="{5A51F123-96CA-4969-8900-2490ACFFFF78}" destId="{96D5B1F6-28DC-484E-B0DE-9E9C63C9B7F3}" srcOrd="0" destOrd="0" presId="urn:microsoft.com/office/officeart/2005/8/layout/hList1"/>
    <dgm:cxn modelId="{DD559468-BD30-49F7-894F-F3925B6E9A0E}" type="presOf" srcId="{729CD7D6-33EE-461D-B85B-40584F38921E}" destId="{13013C5B-C68D-484C-89E4-227EE8422B4E}" srcOrd="0" destOrd="0" presId="urn:microsoft.com/office/officeart/2005/8/layout/hList1"/>
    <dgm:cxn modelId="{0CEA4F4D-12E0-4B25-884A-61B206A3948E}" srcId="{FBE4513C-B3A8-4E08-9B64-4640FF0F30BE}" destId="{4F102E16-91A8-41F1-A797-61D8B63EC477}" srcOrd="2" destOrd="0" parTransId="{3997C211-6414-48F8-B825-47BD60469348}" sibTransId="{2BE19489-FB98-4EC2-93E8-7E8A51E11B0E}"/>
    <dgm:cxn modelId="{21603881-6B76-48C2-BB54-271593A4B484}" srcId="{FBE4513C-B3A8-4E08-9B64-4640FF0F30BE}" destId="{B0B751A1-A02E-4695-9CE5-A1714846B615}" srcOrd="1" destOrd="0" parTransId="{A995F2D7-ED17-4485-B7D9-581BC2EB2957}" sibTransId="{44AEDBA4-BD3F-4718-A162-D6E45755B17C}"/>
    <dgm:cxn modelId="{5609E18A-3305-4B34-B7C4-0B40294CBDE0}" type="presOf" srcId="{70D5C31F-D395-4CF4-B0E0-0D611769E93F}" destId="{90C7584E-2C0A-4221-881B-74FFFE198160}" srcOrd="0" destOrd="0" presId="urn:microsoft.com/office/officeart/2005/8/layout/hList1"/>
    <dgm:cxn modelId="{CBE5E1A4-6140-488A-94E2-281427DDAB72}" type="presOf" srcId="{EA8E207D-185B-4D78-8D6C-8D9D35A7A541}" destId="{96D5B1F6-28DC-484E-B0DE-9E9C63C9B7F3}" srcOrd="0" destOrd="2" presId="urn:microsoft.com/office/officeart/2005/8/layout/hList1"/>
    <dgm:cxn modelId="{1C529CA6-3226-47E2-9147-ADA14F098C29}" type="presOf" srcId="{8BC466C6-B68F-4419-A780-73BF00FA4E84}" destId="{96D5B1F6-28DC-484E-B0DE-9E9C63C9B7F3}" srcOrd="0" destOrd="1" presId="urn:microsoft.com/office/officeart/2005/8/layout/hList1"/>
    <dgm:cxn modelId="{8377D3AD-2A25-48A7-A558-DCFD080A9B45}" srcId="{FBE4513C-B3A8-4E08-9B64-4640FF0F30BE}" destId="{B1558123-DB89-475E-B068-484CBDC429B8}" srcOrd="3" destOrd="0" parTransId="{CCB9705F-BD38-4786-BEFF-505546D6CBB7}" sibTransId="{6DD9AFDB-BF63-4FBA-81A6-4EF13FAAE82D}"/>
    <dgm:cxn modelId="{2205ACC6-4810-4488-BE8F-C408DD3955E9}" type="presOf" srcId="{FBE4513C-B3A8-4E08-9B64-4640FF0F30BE}" destId="{B967C49C-47D2-4173-ADCA-D6E6C6905D83}" srcOrd="0" destOrd="0" presId="urn:microsoft.com/office/officeart/2005/8/layout/hList1"/>
    <dgm:cxn modelId="{ADA468CF-D1E7-4D01-8F55-6DEEF96A65E5}" type="presOf" srcId="{0CF4F7FF-A68B-4A64-9EA0-BC3534AB0594}" destId="{99DC16C3-F175-457D-BC64-4E5F6FF1301F}" srcOrd="0" destOrd="0" presId="urn:microsoft.com/office/officeart/2005/8/layout/hList1"/>
    <dgm:cxn modelId="{DF9096D1-ECB9-4D3F-9D2B-96EC6E804F98}" srcId="{FBE4513C-B3A8-4E08-9B64-4640FF0F30BE}" destId="{70D5C31F-D395-4CF4-B0E0-0D611769E93F}" srcOrd="0" destOrd="0" parTransId="{0412AA3C-74E9-4DDE-8BA1-762F218AD7B2}" sibTransId="{39799DD4-F00D-42D1-A594-00C1278EF21E}"/>
    <dgm:cxn modelId="{DF6957DD-1766-4438-B314-C2412EF7A691}" type="presOf" srcId="{E3679158-D473-4F96-B8E5-17B1696E36E8}" destId="{6BD66E36-5EB5-4CA9-B3D4-688C9CFD12E8}" srcOrd="0" destOrd="1" presId="urn:microsoft.com/office/officeart/2005/8/layout/hList1"/>
    <dgm:cxn modelId="{278F7CE1-A2D5-45ED-96D0-BBE730DC53E7}" srcId="{0CF4F7FF-A68B-4A64-9EA0-BC3534AB0594}" destId="{729CD7D6-33EE-461D-B85B-40584F38921E}" srcOrd="2" destOrd="0" parTransId="{F44BAD09-4C6F-41AC-9C56-FB931108D911}" sibTransId="{E20F2B28-9340-4BD1-BFC2-6A0F5C68E16E}"/>
    <dgm:cxn modelId="{5CA897EE-5740-42D8-BA3A-44275D4156BB}" srcId="{0CF4F7FF-A68B-4A64-9EA0-BC3534AB0594}" destId="{FBE4513C-B3A8-4E08-9B64-4640FF0F30BE}" srcOrd="1" destOrd="0" parTransId="{C5377DE0-04E0-45BE-B6D7-A75C450099C1}" sibTransId="{FFD74D80-A321-4A9A-BE33-8DC267D1781D}"/>
    <dgm:cxn modelId="{4AE85BF0-FAC7-42BA-9F37-2C9D215AA09D}" srcId="{AD7A138C-F352-4550-9D7C-9BBC9B88D408}" destId="{EA8E207D-185B-4D78-8D6C-8D9D35A7A541}" srcOrd="2" destOrd="0" parTransId="{C9F4C6F0-AC22-4DF2-A13A-EF019656FC62}" sibTransId="{06458896-874F-4EE2-AAE8-44434A23D4A6}"/>
    <dgm:cxn modelId="{8A55F0F3-35E7-4DF9-9BA5-2AB093F32E15}" type="presOf" srcId="{B0B751A1-A02E-4695-9CE5-A1714846B615}" destId="{90C7584E-2C0A-4221-881B-74FFFE198160}" srcOrd="0" destOrd="1" presId="urn:microsoft.com/office/officeart/2005/8/layout/hList1"/>
    <dgm:cxn modelId="{BD3509F7-A0A9-4D4E-B6ED-500631F2D03F}" type="presOf" srcId="{AD7A138C-F352-4550-9D7C-9BBC9B88D408}" destId="{85540957-822D-4F62-9F32-F79CCF8D77A6}" srcOrd="0" destOrd="0" presId="urn:microsoft.com/office/officeart/2005/8/layout/hList1"/>
    <dgm:cxn modelId="{0E23D6F4-FDEF-4014-AE38-2675DAF2D2F9}" type="presParOf" srcId="{99DC16C3-F175-457D-BC64-4E5F6FF1301F}" destId="{BEB48215-B9EC-4741-87B3-8FD720FAADF7}" srcOrd="0" destOrd="0" presId="urn:microsoft.com/office/officeart/2005/8/layout/hList1"/>
    <dgm:cxn modelId="{CE147B88-F1ED-44FB-8659-5C16E74F8F03}" type="presParOf" srcId="{BEB48215-B9EC-4741-87B3-8FD720FAADF7}" destId="{85540957-822D-4F62-9F32-F79CCF8D77A6}" srcOrd="0" destOrd="0" presId="urn:microsoft.com/office/officeart/2005/8/layout/hList1"/>
    <dgm:cxn modelId="{E493533F-EDBB-4FD4-9E96-87CDD4DAA4AF}" type="presParOf" srcId="{BEB48215-B9EC-4741-87B3-8FD720FAADF7}" destId="{96D5B1F6-28DC-484E-B0DE-9E9C63C9B7F3}" srcOrd="1" destOrd="0" presId="urn:microsoft.com/office/officeart/2005/8/layout/hList1"/>
    <dgm:cxn modelId="{87F5F808-37CD-41CC-BD71-0BA63BB7590C}" type="presParOf" srcId="{99DC16C3-F175-457D-BC64-4E5F6FF1301F}" destId="{A511FD5C-C608-45F5-9C54-711A6C43923C}" srcOrd="1" destOrd="0" presId="urn:microsoft.com/office/officeart/2005/8/layout/hList1"/>
    <dgm:cxn modelId="{B1C92E37-D4A4-46B0-8DF3-2880AB27AFDF}" type="presParOf" srcId="{99DC16C3-F175-457D-BC64-4E5F6FF1301F}" destId="{A8569B13-3C59-466C-BEEC-E1503BB1E565}" srcOrd="2" destOrd="0" presId="urn:microsoft.com/office/officeart/2005/8/layout/hList1"/>
    <dgm:cxn modelId="{AD01FCE8-E4FE-414F-8094-902C697A60EF}" type="presParOf" srcId="{A8569B13-3C59-466C-BEEC-E1503BB1E565}" destId="{B967C49C-47D2-4173-ADCA-D6E6C6905D83}" srcOrd="0" destOrd="0" presId="urn:microsoft.com/office/officeart/2005/8/layout/hList1"/>
    <dgm:cxn modelId="{6BA4CACC-9493-4D88-B9FE-1B82A90F3A65}" type="presParOf" srcId="{A8569B13-3C59-466C-BEEC-E1503BB1E565}" destId="{90C7584E-2C0A-4221-881B-74FFFE198160}" srcOrd="1" destOrd="0" presId="urn:microsoft.com/office/officeart/2005/8/layout/hList1"/>
    <dgm:cxn modelId="{5A6369FB-2F22-477B-93D0-2E95DB44A995}" type="presParOf" srcId="{99DC16C3-F175-457D-BC64-4E5F6FF1301F}" destId="{CC459E30-FFB9-490B-887A-2FEE3B641CBF}" srcOrd="3" destOrd="0" presId="urn:microsoft.com/office/officeart/2005/8/layout/hList1"/>
    <dgm:cxn modelId="{94C29840-4EBE-4481-99A3-9BEC23E6FB1D}" type="presParOf" srcId="{99DC16C3-F175-457D-BC64-4E5F6FF1301F}" destId="{C4957B9D-9B1F-428C-8070-66752BA121E5}" srcOrd="4" destOrd="0" presId="urn:microsoft.com/office/officeart/2005/8/layout/hList1"/>
    <dgm:cxn modelId="{60B74636-D282-4E97-8B20-316BC9B7F822}" type="presParOf" srcId="{C4957B9D-9B1F-428C-8070-66752BA121E5}" destId="{13013C5B-C68D-484C-89E4-227EE8422B4E}" srcOrd="0" destOrd="0" presId="urn:microsoft.com/office/officeart/2005/8/layout/hList1"/>
    <dgm:cxn modelId="{14C0E0CA-B0A4-4B62-B900-794F4E5E7A3E}" type="presParOf" srcId="{C4957B9D-9B1F-428C-8070-66752BA121E5}" destId="{6BD66E36-5EB5-4CA9-B3D4-688C9CFD12E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540957-822D-4F62-9F32-F79CCF8D77A6}">
      <dsp:nvSpPr>
        <dsp:cNvPr id="0" name=""/>
        <dsp:cNvSpPr/>
      </dsp:nvSpPr>
      <dsp:spPr>
        <a:xfrm>
          <a:off x="2632" y="166206"/>
          <a:ext cx="2566972" cy="73095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l" defTabSz="889000">
            <a:lnSpc>
              <a:spcPct val="90000"/>
            </a:lnSpc>
            <a:spcBef>
              <a:spcPct val="0"/>
            </a:spcBef>
            <a:spcAft>
              <a:spcPct val="35000"/>
            </a:spcAft>
            <a:buNone/>
          </a:pPr>
          <a:r>
            <a:rPr lang="en-GB" sz="2000" b="1" kern="1200" dirty="0"/>
            <a:t>Phase 1</a:t>
          </a:r>
          <a:r>
            <a:rPr lang="en-GB" sz="2000" kern="1200" dirty="0"/>
            <a:t>: Policy Development</a:t>
          </a:r>
        </a:p>
      </dsp:txBody>
      <dsp:txXfrm>
        <a:off x="2632" y="166206"/>
        <a:ext cx="2566972" cy="730958"/>
      </dsp:txXfrm>
    </dsp:sp>
    <dsp:sp modelId="{96D5B1F6-28DC-484E-B0DE-9E9C63C9B7F3}">
      <dsp:nvSpPr>
        <dsp:cNvPr id="0" name=""/>
        <dsp:cNvSpPr/>
      </dsp:nvSpPr>
      <dsp:spPr>
        <a:xfrm>
          <a:off x="2632" y="897165"/>
          <a:ext cx="2566972" cy="30006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June-August 2020</a:t>
          </a:r>
        </a:p>
        <a:p>
          <a:pPr marL="228600" lvl="1" indent="-228600" algn="l" defTabSz="889000">
            <a:lnSpc>
              <a:spcPct val="90000"/>
            </a:lnSpc>
            <a:spcBef>
              <a:spcPct val="0"/>
            </a:spcBef>
            <a:spcAft>
              <a:spcPct val="15000"/>
            </a:spcAft>
            <a:buChar char="•"/>
          </a:pPr>
          <a:r>
            <a:rPr lang="en-GB" sz="2000" kern="1200" dirty="0"/>
            <a:t>Establishment of industry consultative group and groups to lead on developing content of chapters</a:t>
          </a:r>
        </a:p>
        <a:p>
          <a:pPr marL="228600" lvl="1" indent="-228600" algn="l" defTabSz="889000">
            <a:lnSpc>
              <a:spcPct val="90000"/>
            </a:lnSpc>
            <a:spcBef>
              <a:spcPct val="0"/>
            </a:spcBef>
            <a:spcAft>
              <a:spcPct val="15000"/>
            </a:spcAft>
            <a:buChar char="•"/>
          </a:pPr>
          <a:r>
            <a:rPr lang="en-GB" sz="2000" kern="1200" dirty="0"/>
            <a:t>Defining content and approach</a:t>
          </a:r>
        </a:p>
      </dsp:txBody>
      <dsp:txXfrm>
        <a:off x="2632" y="897165"/>
        <a:ext cx="2566972" cy="3000628"/>
      </dsp:txXfrm>
    </dsp:sp>
    <dsp:sp modelId="{B967C49C-47D2-4173-ADCA-D6E6C6905D83}">
      <dsp:nvSpPr>
        <dsp:cNvPr id="0" name=""/>
        <dsp:cNvSpPr/>
      </dsp:nvSpPr>
      <dsp:spPr>
        <a:xfrm>
          <a:off x="2928981" y="166206"/>
          <a:ext cx="2566972" cy="73095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l" defTabSz="889000">
            <a:lnSpc>
              <a:spcPct val="90000"/>
            </a:lnSpc>
            <a:spcBef>
              <a:spcPct val="0"/>
            </a:spcBef>
            <a:spcAft>
              <a:spcPct val="35000"/>
            </a:spcAft>
            <a:buNone/>
          </a:pPr>
          <a:r>
            <a:rPr lang="en-GB" sz="2000" b="1" kern="1200" dirty="0"/>
            <a:t>Phase 2</a:t>
          </a:r>
          <a:r>
            <a:rPr lang="en-GB" sz="2000" kern="1200" dirty="0"/>
            <a:t>: Detailed drafting</a:t>
          </a:r>
        </a:p>
      </dsp:txBody>
      <dsp:txXfrm>
        <a:off x="2928981" y="166206"/>
        <a:ext cx="2566972" cy="730958"/>
      </dsp:txXfrm>
    </dsp:sp>
    <dsp:sp modelId="{90C7584E-2C0A-4221-881B-74FFFE198160}">
      <dsp:nvSpPr>
        <dsp:cNvPr id="0" name=""/>
        <dsp:cNvSpPr/>
      </dsp:nvSpPr>
      <dsp:spPr>
        <a:xfrm>
          <a:off x="2928981" y="897165"/>
          <a:ext cx="2566972" cy="30006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August-November 2020</a:t>
          </a:r>
        </a:p>
        <a:p>
          <a:pPr marL="228600" lvl="1" indent="-228600" algn="l" defTabSz="889000">
            <a:lnSpc>
              <a:spcPct val="90000"/>
            </a:lnSpc>
            <a:spcBef>
              <a:spcPct val="0"/>
            </a:spcBef>
            <a:spcAft>
              <a:spcPct val="15000"/>
            </a:spcAft>
            <a:buChar char="•"/>
          </a:pPr>
          <a:r>
            <a:rPr lang="en-GB" sz="2000" kern="1200" dirty="0"/>
            <a:t>Detailed drafting of Playbook content</a:t>
          </a:r>
        </a:p>
        <a:p>
          <a:pPr marL="228600" lvl="1" indent="-228600" algn="l" defTabSz="889000">
            <a:lnSpc>
              <a:spcPct val="90000"/>
            </a:lnSpc>
            <a:spcBef>
              <a:spcPct val="0"/>
            </a:spcBef>
            <a:spcAft>
              <a:spcPct val="15000"/>
            </a:spcAft>
            <a:buChar char="•"/>
          </a:pPr>
          <a:r>
            <a:rPr lang="en-GB" sz="2000" kern="1200" dirty="0"/>
            <a:t>Testing with industry groups</a:t>
          </a:r>
        </a:p>
        <a:p>
          <a:pPr marL="228600" lvl="1" indent="-228600" algn="l" defTabSz="889000">
            <a:lnSpc>
              <a:spcPct val="90000"/>
            </a:lnSpc>
            <a:spcBef>
              <a:spcPct val="0"/>
            </a:spcBef>
            <a:spcAft>
              <a:spcPct val="15000"/>
            </a:spcAft>
            <a:buChar char="•"/>
          </a:pPr>
          <a:r>
            <a:rPr lang="en-GB" sz="2000" kern="1200" dirty="0"/>
            <a:t>Consolidating content into single document.</a:t>
          </a:r>
        </a:p>
      </dsp:txBody>
      <dsp:txXfrm>
        <a:off x="2928981" y="897165"/>
        <a:ext cx="2566972" cy="3000628"/>
      </dsp:txXfrm>
    </dsp:sp>
    <dsp:sp modelId="{13013C5B-C68D-484C-89E4-227EE8422B4E}">
      <dsp:nvSpPr>
        <dsp:cNvPr id="0" name=""/>
        <dsp:cNvSpPr/>
      </dsp:nvSpPr>
      <dsp:spPr>
        <a:xfrm>
          <a:off x="5855330" y="166206"/>
          <a:ext cx="2566972" cy="73095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l" defTabSz="889000">
            <a:lnSpc>
              <a:spcPct val="90000"/>
            </a:lnSpc>
            <a:spcBef>
              <a:spcPct val="0"/>
            </a:spcBef>
            <a:spcAft>
              <a:spcPct val="35000"/>
            </a:spcAft>
            <a:buNone/>
          </a:pPr>
          <a:r>
            <a:rPr lang="en-GB" sz="2000" b="1" kern="1200" dirty="0"/>
            <a:t>Phase 3</a:t>
          </a:r>
          <a:r>
            <a:rPr lang="en-GB" sz="2000" kern="1200" dirty="0"/>
            <a:t>: Launch and Implementation</a:t>
          </a:r>
        </a:p>
      </dsp:txBody>
      <dsp:txXfrm>
        <a:off x="5855330" y="166206"/>
        <a:ext cx="2566972" cy="730958"/>
      </dsp:txXfrm>
    </dsp:sp>
    <dsp:sp modelId="{6BD66E36-5EB5-4CA9-B3D4-688C9CFD12E8}">
      <dsp:nvSpPr>
        <dsp:cNvPr id="0" name=""/>
        <dsp:cNvSpPr/>
      </dsp:nvSpPr>
      <dsp:spPr>
        <a:xfrm>
          <a:off x="5855330" y="897165"/>
          <a:ext cx="2566972" cy="300062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Launch - December 2020</a:t>
          </a:r>
        </a:p>
        <a:p>
          <a:pPr marL="228600" lvl="1" indent="-228600" algn="l" defTabSz="889000">
            <a:lnSpc>
              <a:spcPct val="90000"/>
            </a:lnSpc>
            <a:spcBef>
              <a:spcPct val="0"/>
            </a:spcBef>
            <a:spcAft>
              <a:spcPct val="15000"/>
            </a:spcAft>
            <a:buChar char="•"/>
          </a:pPr>
          <a:r>
            <a:rPr lang="en-GB" sz="2000" kern="1200" dirty="0"/>
            <a:t>Implementation Phase 2020-2023</a:t>
          </a:r>
        </a:p>
      </dsp:txBody>
      <dsp:txXfrm>
        <a:off x="5855330" y="897165"/>
        <a:ext cx="2566972" cy="300062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2D0947BC-A7A7-44B2-8BDB-BBA164D4D407}" type="datetimeFigureOut">
              <a:rPr lang="en-GB" smtClean="0"/>
              <a:t>18/12/2020</a:t>
            </a:fld>
            <a:endParaRPr lang="en-GB"/>
          </a:p>
        </p:txBody>
      </p:sp>
      <p:sp>
        <p:nvSpPr>
          <p:cNvPr id="4" name="Slide Image Placeholder 3"/>
          <p:cNvSpPr>
            <a:spLocks noGrp="1" noRot="1" noChangeAspect="1"/>
          </p:cNvSpPr>
          <p:nvPr>
            <p:ph type="sldImg" idx="2"/>
          </p:nvPr>
        </p:nvSpPr>
        <p:spPr>
          <a:xfrm>
            <a:off x="1114425" y="1233488"/>
            <a:ext cx="4440238"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51220"/>
            <a:ext cx="533527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8"/>
            <a:ext cx="2889938"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8"/>
            <a:ext cx="2889938" cy="495347"/>
          </a:xfrm>
          <a:prstGeom prst="rect">
            <a:avLst/>
          </a:prstGeom>
        </p:spPr>
        <p:txBody>
          <a:bodyPr vert="horz" lIns="91440" tIns="45720" rIns="91440" bIns="45720" rtlCol="0" anchor="b"/>
          <a:lstStyle>
            <a:lvl1pPr algn="r">
              <a:defRPr sz="1200"/>
            </a:lvl1pPr>
          </a:lstStyle>
          <a:p>
            <a:fld id="{59CE919A-C258-4951-B460-E2B2A8FEF6DD}" type="slidenum">
              <a:rPr lang="en-GB" smtClean="0"/>
              <a:t>‹#›</a:t>
            </a:fld>
            <a:endParaRPr lang="en-GB"/>
          </a:p>
        </p:txBody>
      </p:sp>
    </p:spTree>
    <p:extLst>
      <p:ext uri="{BB962C8B-B14F-4D97-AF65-F5344CB8AC3E}">
        <p14:creationId xmlns:p14="http://schemas.microsoft.com/office/powerpoint/2010/main" val="2886886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233488"/>
            <a:ext cx="4440238" cy="3332162"/>
          </a:xfrm>
        </p:spPr>
      </p:sp>
      <p:sp>
        <p:nvSpPr>
          <p:cNvPr id="3" name="Notes Placeholder 2"/>
          <p:cNvSpPr>
            <a:spLocks noGrp="1"/>
          </p:cNvSpPr>
          <p:nvPr>
            <p:ph type="body" idx="1"/>
          </p:nvPr>
        </p:nvSpPr>
        <p:spPr/>
        <p:txBody>
          <a:bodyPr/>
          <a:lstStyle/>
          <a:p>
            <a:r>
              <a:rPr lang="en-GB" dirty="0"/>
              <a:t>Cover style</a:t>
            </a:r>
          </a:p>
        </p:txBody>
      </p:sp>
      <p:sp>
        <p:nvSpPr>
          <p:cNvPr id="4" name="Slide Number Placeholder 3"/>
          <p:cNvSpPr>
            <a:spLocks noGrp="1"/>
          </p:cNvSpPr>
          <p:nvPr>
            <p:ph type="sldNum" sz="quarter" idx="10"/>
          </p:nvPr>
        </p:nvSpPr>
        <p:spPr/>
        <p:txBody>
          <a:bodyPr/>
          <a:lstStyle/>
          <a:p>
            <a:fld id="{59CE919A-C258-4951-B460-E2B2A8FEF6DD}" type="slidenum">
              <a:rPr lang="en-GB" smtClean="0"/>
              <a:t>1</a:t>
            </a:fld>
            <a:endParaRPr lang="en-GB"/>
          </a:p>
        </p:txBody>
      </p:sp>
    </p:spTree>
    <p:extLst>
      <p:ext uri="{BB962C8B-B14F-4D97-AF65-F5344CB8AC3E}">
        <p14:creationId xmlns:p14="http://schemas.microsoft.com/office/powerpoint/2010/main" val="777988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233488"/>
            <a:ext cx="4440238" cy="33321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E919A-C258-4951-B460-E2B2A8FEF6DD}" type="slidenum">
              <a:rPr lang="en-GB" smtClean="0"/>
              <a:t>2</a:t>
            </a:fld>
            <a:endParaRPr lang="en-GB"/>
          </a:p>
        </p:txBody>
      </p:sp>
    </p:spTree>
    <p:extLst>
      <p:ext uri="{BB962C8B-B14F-4D97-AF65-F5344CB8AC3E}">
        <p14:creationId xmlns:p14="http://schemas.microsoft.com/office/powerpoint/2010/main" val="2598282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233488"/>
            <a:ext cx="4440238" cy="33321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E919A-C258-4951-B460-E2B2A8FEF6DD}" type="slidenum">
              <a:rPr lang="en-GB" smtClean="0"/>
              <a:t>3</a:t>
            </a:fld>
            <a:endParaRPr lang="en-GB"/>
          </a:p>
        </p:txBody>
      </p:sp>
    </p:spTree>
    <p:extLst>
      <p:ext uri="{BB962C8B-B14F-4D97-AF65-F5344CB8AC3E}">
        <p14:creationId xmlns:p14="http://schemas.microsoft.com/office/powerpoint/2010/main" val="4142003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233488"/>
            <a:ext cx="4440238" cy="33321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E919A-C258-4951-B460-E2B2A8FEF6DD}" type="slidenum">
              <a:rPr lang="en-GB" smtClean="0"/>
              <a:t>4</a:t>
            </a:fld>
            <a:endParaRPr lang="en-GB"/>
          </a:p>
        </p:txBody>
      </p:sp>
    </p:spTree>
    <p:extLst>
      <p:ext uri="{BB962C8B-B14F-4D97-AF65-F5344CB8AC3E}">
        <p14:creationId xmlns:p14="http://schemas.microsoft.com/office/powerpoint/2010/main" val="4278492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233488"/>
            <a:ext cx="4440238" cy="33321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E919A-C258-4951-B460-E2B2A8FEF6DD}" type="slidenum">
              <a:rPr lang="en-GB" smtClean="0"/>
              <a:t>5</a:t>
            </a:fld>
            <a:endParaRPr lang="en-GB"/>
          </a:p>
        </p:txBody>
      </p:sp>
    </p:spTree>
    <p:extLst>
      <p:ext uri="{BB962C8B-B14F-4D97-AF65-F5344CB8AC3E}">
        <p14:creationId xmlns:p14="http://schemas.microsoft.com/office/powerpoint/2010/main" val="2398590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233488"/>
            <a:ext cx="4440238" cy="33321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E919A-C258-4951-B460-E2B2A8FEF6DD}" type="slidenum">
              <a:rPr lang="en-GB" smtClean="0"/>
              <a:t>6</a:t>
            </a:fld>
            <a:endParaRPr lang="en-GB"/>
          </a:p>
        </p:txBody>
      </p:sp>
    </p:spTree>
    <p:extLst>
      <p:ext uri="{BB962C8B-B14F-4D97-AF65-F5344CB8AC3E}">
        <p14:creationId xmlns:p14="http://schemas.microsoft.com/office/powerpoint/2010/main" val="2280949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233488"/>
            <a:ext cx="4440238" cy="333216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E919A-C258-4951-B460-E2B2A8FEF6DD}" type="slidenum">
              <a:rPr lang="en-GB" smtClean="0"/>
              <a:t>7</a:t>
            </a:fld>
            <a:endParaRPr lang="en-GB"/>
          </a:p>
        </p:txBody>
      </p:sp>
    </p:spTree>
    <p:extLst>
      <p:ext uri="{BB962C8B-B14F-4D97-AF65-F5344CB8AC3E}">
        <p14:creationId xmlns:p14="http://schemas.microsoft.com/office/powerpoint/2010/main" val="525693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E060DC2-EC16-445B-9A64-9038018C263D}" type="datetime1">
              <a:rPr lang="en-GB" smtClean="0"/>
              <a:t>18/12/2020</a:t>
            </a:fld>
            <a:endParaRPr lang="en-GB" dirty="0"/>
          </a:p>
        </p:txBody>
      </p:sp>
      <p:sp>
        <p:nvSpPr>
          <p:cNvPr id="5" name="Footer Placeholder 4"/>
          <p:cNvSpPr>
            <a:spLocks noGrp="1"/>
          </p:cNvSpPr>
          <p:nvPr>
            <p:ph type="ftr" sz="quarter" idx="11"/>
          </p:nvPr>
        </p:nvSpPr>
        <p:spPr/>
        <p:txBody>
          <a:bodyPr/>
          <a:lstStyle/>
          <a:p>
            <a:r>
              <a:rPr lang="en-GB"/>
              <a:t>Digital Leadership</a:t>
            </a:r>
            <a:endParaRPr lang="en-GB" dirty="0"/>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dirty="0"/>
          </a:p>
        </p:txBody>
      </p:sp>
    </p:spTree>
    <p:extLst>
      <p:ext uri="{BB962C8B-B14F-4D97-AF65-F5344CB8AC3E}">
        <p14:creationId xmlns:p14="http://schemas.microsoft.com/office/powerpoint/2010/main" val="165178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143710-5F65-4CCB-BDA0-3A6EC233130A}" type="datetime1">
              <a:rPr lang="en-GB" smtClean="0"/>
              <a:t>18/12/2020</a:t>
            </a:fld>
            <a:endParaRPr lang="en-GB" dirty="0"/>
          </a:p>
        </p:txBody>
      </p:sp>
      <p:sp>
        <p:nvSpPr>
          <p:cNvPr id="5" name="Footer Placeholder 4"/>
          <p:cNvSpPr>
            <a:spLocks noGrp="1"/>
          </p:cNvSpPr>
          <p:nvPr>
            <p:ph type="ftr" sz="quarter" idx="11"/>
          </p:nvPr>
        </p:nvSpPr>
        <p:spPr/>
        <p:txBody>
          <a:bodyPr/>
          <a:lstStyle/>
          <a:p>
            <a:r>
              <a:rPr lang="en-GB"/>
              <a:t>Digital Leadership</a:t>
            </a:r>
            <a:endParaRPr lang="en-GB" dirty="0"/>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dirty="0"/>
          </a:p>
        </p:txBody>
      </p:sp>
    </p:spTree>
    <p:extLst>
      <p:ext uri="{BB962C8B-B14F-4D97-AF65-F5344CB8AC3E}">
        <p14:creationId xmlns:p14="http://schemas.microsoft.com/office/powerpoint/2010/main" val="3473360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32D5F5-D0BD-46E0-9E4D-E35ECD15A6AD}" type="datetime1">
              <a:rPr lang="en-GB" smtClean="0"/>
              <a:t>18/12/2020</a:t>
            </a:fld>
            <a:endParaRPr lang="en-GB" dirty="0"/>
          </a:p>
        </p:txBody>
      </p:sp>
      <p:sp>
        <p:nvSpPr>
          <p:cNvPr id="5" name="Footer Placeholder 4"/>
          <p:cNvSpPr>
            <a:spLocks noGrp="1"/>
          </p:cNvSpPr>
          <p:nvPr>
            <p:ph type="ftr" sz="quarter" idx="11"/>
          </p:nvPr>
        </p:nvSpPr>
        <p:spPr/>
        <p:txBody>
          <a:bodyPr/>
          <a:lstStyle/>
          <a:p>
            <a:r>
              <a:rPr lang="en-GB"/>
              <a:t>Digital Leadership</a:t>
            </a:r>
            <a:endParaRPr lang="en-GB" dirty="0"/>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dirty="0"/>
          </a:p>
        </p:txBody>
      </p:sp>
    </p:spTree>
    <p:extLst>
      <p:ext uri="{BB962C8B-B14F-4D97-AF65-F5344CB8AC3E}">
        <p14:creationId xmlns:p14="http://schemas.microsoft.com/office/powerpoint/2010/main" val="343155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4B8661A-DD15-4E72-A0CB-8F49B0F0DAD4}" type="datetime1">
              <a:rPr lang="en-GB" smtClean="0"/>
              <a:t>18/12/2020</a:t>
            </a:fld>
            <a:endParaRPr lang="en-GB" dirty="0"/>
          </a:p>
        </p:txBody>
      </p:sp>
      <p:sp>
        <p:nvSpPr>
          <p:cNvPr id="5" name="Footer Placeholder 4"/>
          <p:cNvSpPr>
            <a:spLocks noGrp="1"/>
          </p:cNvSpPr>
          <p:nvPr>
            <p:ph type="ftr" sz="quarter" idx="11"/>
          </p:nvPr>
        </p:nvSpPr>
        <p:spPr/>
        <p:txBody>
          <a:bodyPr/>
          <a:lstStyle/>
          <a:p>
            <a:r>
              <a:rPr lang="en-GB"/>
              <a:t>Digital Leadership</a:t>
            </a:r>
            <a:endParaRPr lang="en-GB" dirty="0"/>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dirty="0"/>
          </a:p>
        </p:txBody>
      </p:sp>
    </p:spTree>
    <p:extLst>
      <p:ext uri="{BB962C8B-B14F-4D97-AF65-F5344CB8AC3E}">
        <p14:creationId xmlns:p14="http://schemas.microsoft.com/office/powerpoint/2010/main" val="1136570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892" indent="0">
              <a:buNone/>
              <a:defRPr sz="135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84CF77-AFAD-432F-AF8C-90244CA609F2}" type="datetime1">
              <a:rPr lang="en-GB" smtClean="0"/>
              <a:t>18/12/2020</a:t>
            </a:fld>
            <a:endParaRPr lang="en-GB" dirty="0"/>
          </a:p>
        </p:txBody>
      </p:sp>
      <p:sp>
        <p:nvSpPr>
          <p:cNvPr id="5" name="Footer Placeholder 4"/>
          <p:cNvSpPr>
            <a:spLocks noGrp="1"/>
          </p:cNvSpPr>
          <p:nvPr>
            <p:ph type="ftr" sz="quarter" idx="11"/>
          </p:nvPr>
        </p:nvSpPr>
        <p:spPr/>
        <p:txBody>
          <a:bodyPr/>
          <a:lstStyle/>
          <a:p>
            <a:r>
              <a:rPr lang="en-GB"/>
              <a:t>Digital Leadership</a:t>
            </a:r>
            <a:endParaRPr lang="en-GB" dirty="0"/>
          </a:p>
        </p:txBody>
      </p:sp>
      <p:sp>
        <p:nvSpPr>
          <p:cNvPr id="6" name="Slide Number Placeholder 5"/>
          <p:cNvSpPr>
            <a:spLocks noGrp="1"/>
          </p:cNvSpPr>
          <p:nvPr>
            <p:ph type="sldNum" sz="quarter" idx="12"/>
          </p:nvPr>
        </p:nvSpPr>
        <p:spPr/>
        <p:txBody>
          <a:bodyPr/>
          <a:lstStyle/>
          <a:p>
            <a:fld id="{5E823101-2CF2-4830-9078-CC565604177F}" type="slidenum">
              <a:rPr lang="en-GB" smtClean="0"/>
              <a:t>‹#›</a:t>
            </a:fld>
            <a:endParaRPr lang="en-GB" dirty="0"/>
          </a:p>
        </p:txBody>
      </p:sp>
    </p:spTree>
    <p:extLst>
      <p:ext uri="{BB962C8B-B14F-4D97-AF65-F5344CB8AC3E}">
        <p14:creationId xmlns:p14="http://schemas.microsoft.com/office/powerpoint/2010/main" val="122325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243849-7E6A-4E00-B7BA-D7EF396D854B}" type="datetime1">
              <a:rPr lang="en-GB" smtClean="0"/>
              <a:t>18/12/2020</a:t>
            </a:fld>
            <a:endParaRPr lang="en-GB" dirty="0"/>
          </a:p>
        </p:txBody>
      </p:sp>
      <p:sp>
        <p:nvSpPr>
          <p:cNvPr id="6" name="Footer Placeholder 5"/>
          <p:cNvSpPr>
            <a:spLocks noGrp="1"/>
          </p:cNvSpPr>
          <p:nvPr>
            <p:ph type="ftr" sz="quarter" idx="11"/>
          </p:nvPr>
        </p:nvSpPr>
        <p:spPr/>
        <p:txBody>
          <a:bodyPr/>
          <a:lstStyle/>
          <a:p>
            <a:r>
              <a:rPr lang="en-GB"/>
              <a:t>Digital Leadership</a:t>
            </a:r>
            <a:endParaRPr lang="en-GB" dirty="0"/>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dirty="0"/>
          </a:p>
        </p:txBody>
      </p:sp>
    </p:spTree>
    <p:extLst>
      <p:ext uri="{BB962C8B-B14F-4D97-AF65-F5344CB8AC3E}">
        <p14:creationId xmlns:p14="http://schemas.microsoft.com/office/powerpoint/2010/main" val="281535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5BA1CE5-43E4-425F-8623-84EB6DA99345}" type="datetime1">
              <a:rPr lang="en-GB" smtClean="0"/>
              <a:t>18/12/2020</a:t>
            </a:fld>
            <a:endParaRPr lang="en-GB" dirty="0"/>
          </a:p>
        </p:txBody>
      </p:sp>
      <p:sp>
        <p:nvSpPr>
          <p:cNvPr id="8" name="Footer Placeholder 7"/>
          <p:cNvSpPr>
            <a:spLocks noGrp="1"/>
          </p:cNvSpPr>
          <p:nvPr>
            <p:ph type="ftr" sz="quarter" idx="11"/>
          </p:nvPr>
        </p:nvSpPr>
        <p:spPr/>
        <p:txBody>
          <a:bodyPr/>
          <a:lstStyle/>
          <a:p>
            <a:r>
              <a:rPr lang="en-GB"/>
              <a:t>Digital Leadership</a:t>
            </a:r>
            <a:endParaRPr lang="en-GB" dirty="0"/>
          </a:p>
        </p:txBody>
      </p:sp>
      <p:sp>
        <p:nvSpPr>
          <p:cNvPr id="9" name="Slide Number Placeholder 8"/>
          <p:cNvSpPr>
            <a:spLocks noGrp="1"/>
          </p:cNvSpPr>
          <p:nvPr>
            <p:ph type="sldNum" sz="quarter" idx="12"/>
          </p:nvPr>
        </p:nvSpPr>
        <p:spPr/>
        <p:txBody>
          <a:bodyPr/>
          <a:lstStyle/>
          <a:p>
            <a:fld id="{5E823101-2CF2-4830-9078-CC565604177F}" type="slidenum">
              <a:rPr lang="en-GB" smtClean="0"/>
              <a:t>‹#›</a:t>
            </a:fld>
            <a:endParaRPr lang="en-GB" dirty="0"/>
          </a:p>
        </p:txBody>
      </p:sp>
    </p:spTree>
    <p:extLst>
      <p:ext uri="{BB962C8B-B14F-4D97-AF65-F5344CB8AC3E}">
        <p14:creationId xmlns:p14="http://schemas.microsoft.com/office/powerpoint/2010/main" val="419911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5C0E99E-D57A-41AB-8AEB-01665363C7FC}" type="datetime1">
              <a:rPr lang="en-GB" smtClean="0"/>
              <a:t>18/12/2020</a:t>
            </a:fld>
            <a:endParaRPr lang="en-GB" dirty="0"/>
          </a:p>
        </p:txBody>
      </p:sp>
      <p:sp>
        <p:nvSpPr>
          <p:cNvPr id="4" name="Footer Placeholder 3"/>
          <p:cNvSpPr>
            <a:spLocks noGrp="1"/>
          </p:cNvSpPr>
          <p:nvPr>
            <p:ph type="ftr" sz="quarter" idx="11"/>
          </p:nvPr>
        </p:nvSpPr>
        <p:spPr/>
        <p:txBody>
          <a:bodyPr/>
          <a:lstStyle/>
          <a:p>
            <a:r>
              <a:rPr lang="en-GB"/>
              <a:t>Digital Leadership</a:t>
            </a:r>
            <a:endParaRPr lang="en-GB" dirty="0"/>
          </a:p>
        </p:txBody>
      </p:sp>
      <p:sp>
        <p:nvSpPr>
          <p:cNvPr id="5" name="Slide Number Placeholder 4"/>
          <p:cNvSpPr>
            <a:spLocks noGrp="1"/>
          </p:cNvSpPr>
          <p:nvPr>
            <p:ph type="sldNum" sz="quarter" idx="12"/>
          </p:nvPr>
        </p:nvSpPr>
        <p:spPr/>
        <p:txBody>
          <a:bodyPr/>
          <a:lstStyle/>
          <a:p>
            <a:fld id="{5E823101-2CF2-4830-9078-CC565604177F}" type="slidenum">
              <a:rPr lang="en-GB" smtClean="0"/>
              <a:t>‹#›</a:t>
            </a:fld>
            <a:endParaRPr lang="en-GB" dirty="0"/>
          </a:p>
        </p:txBody>
      </p:sp>
    </p:spTree>
    <p:extLst>
      <p:ext uri="{BB962C8B-B14F-4D97-AF65-F5344CB8AC3E}">
        <p14:creationId xmlns:p14="http://schemas.microsoft.com/office/powerpoint/2010/main" val="342107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0FDFF-996F-4737-BC22-E1E239DFE9BE}" type="datetime1">
              <a:rPr lang="en-GB" smtClean="0"/>
              <a:t>18/12/2020</a:t>
            </a:fld>
            <a:endParaRPr lang="en-GB" dirty="0"/>
          </a:p>
        </p:txBody>
      </p:sp>
      <p:sp>
        <p:nvSpPr>
          <p:cNvPr id="3" name="Footer Placeholder 2"/>
          <p:cNvSpPr>
            <a:spLocks noGrp="1"/>
          </p:cNvSpPr>
          <p:nvPr>
            <p:ph type="ftr" sz="quarter" idx="11"/>
          </p:nvPr>
        </p:nvSpPr>
        <p:spPr/>
        <p:txBody>
          <a:bodyPr/>
          <a:lstStyle/>
          <a:p>
            <a:r>
              <a:rPr lang="en-GB"/>
              <a:t>Digital Leadership</a:t>
            </a:r>
            <a:endParaRPr lang="en-GB" dirty="0"/>
          </a:p>
        </p:txBody>
      </p:sp>
      <p:sp>
        <p:nvSpPr>
          <p:cNvPr id="4" name="Slide Number Placeholder 3"/>
          <p:cNvSpPr>
            <a:spLocks noGrp="1"/>
          </p:cNvSpPr>
          <p:nvPr>
            <p:ph type="sldNum" sz="quarter" idx="12"/>
          </p:nvPr>
        </p:nvSpPr>
        <p:spPr/>
        <p:txBody>
          <a:bodyPr/>
          <a:lstStyle/>
          <a:p>
            <a:fld id="{5E823101-2CF2-4830-9078-CC565604177F}" type="slidenum">
              <a:rPr lang="en-GB" smtClean="0"/>
              <a:t>‹#›</a:t>
            </a:fld>
            <a:endParaRPr lang="en-GB" dirty="0"/>
          </a:p>
        </p:txBody>
      </p:sp>
    </p:spTree>
    <p:extLst>
      <p:ext uri="{BB962C8B-B14F-4D97-AF65-F5344CB8AC3E}">
        <p14:creationId xmlns:p14="http://schemas.microsoft.com/office/powerpoint/2010/main" val="111667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8"/>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BDE5197-1C83-4C98-875D-1C85E5AD28E1}" type="datetime1">
              <a:rPr lang="en-GB" smtClean="0"/>
              <a:t>18/12/2020</a:t>
            </a:fld>
            <a:endParaRPr lang="en-GB" dirty="0"/>
          </a:p>
        </p:txBody>
      </p:sp>
      <p:sp>
        <p:nvSpPr>
          <p:cNvPr id="6" name="Footer Placeholder 5"/>
          <p:cNvSpPr>
            <a:spLocks noGrp="1"/>
          </p:cNvSpPr>
          <p:nvPr>
            <p:ph type="ftr" sz="quarter" idx="11"/>
          </p:nvPr>
        </p:nvSpPr>
        <p:spPr/>
        <p:txBody>
          <a:bodyPr/>
          <a:lstStyle/>
          <a:p>
            <a:r>
              <a:rPr lang="en-GB"/>
              <a:t>Digital Leadership</a:t>
            </a:r>
            <a:endParaRPr lang="en-GB" dirty="0"/>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dirty="0"/>
          </a:p>
        </p:txBody>
      </p:sp>
    </p:spTree>
    <p:extLst>
      <p:ext uri="{BB962C8B-B14F-4D97-AF65-F5344CB8AC3E}">
        <p14:creationId xmlns:p14="http://schemas.microsoft.com/office/powerpoint/2010/main" val="255369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001CB3DF-797E-450F-B50E-33E09A703E6D}" type="datetime1">
              <a:rPr lang="en-GB" smtClean="0"/>
              <a:t>18/12/2020</a:t>
            </a:fld>
            <a:endParaRPr lang="en-GB" dirty="0"/>
          </a:p>
        </p:txBody>
      </p:sp>
      <p:sp>
        <p:nvSpPr>
          <p:cNvPr id="6" name="Footer Placeholder 5"/>
          <p:cNvSpPr>
            <a:spLocks noGrp="1"/>
          </p:cNvSpPr>
          <p:nvPr>
            <p:ph type="ftr" sz="quarter" idx="11"/>
          </p:nvPr>
        </p:nvSpPr>
        <p:spPr/>
        <p:txBody>
          <a:bodyPr/>
          <a:lstStyle/>
          <a:p>
            <a:r>
              <a:rPr lang="en-GB"/>
              <a:t>Digital Leadership</a:t>
            </a:r>
            <a:endParaRPr lang="en-GB" dirty="0"/>
          </a:p>
        </p:txBody>
      </p:sp>
      <p:sp>
        <p:nvSpPr>
          <p:cNvPr id="7" name="Slide Number Placeholder 6"/>
          <p:cNvSpPr>
            <a:spLocks noGrp="1"/>
          </p:cNvSpPr>
          <p:nvPr>
            <p:ph type="sldNum" sz="quarter" idx="12"/>
          </p:nvPr>
        </p:nvSpPr>
        <p:spPr/>
        <p:txBody>
          <a:bodyPr/>
          <a:lstStyle/>
          <a:p>
            <a:fld id="{5E823101-2CF2-4830-9078-CC565604177F}" type="slidenum">
              <a:rPr lang="en-GB" smtClean="0"/>
              <a:t>‹#›</a:t>
            </a:fld>
            <a:endParaRPr lang="en-GB" dirty="0"/>
          </a:p>
        </p:txBody>
      </p:sp>
    </p:spTree>
    <p:extLst>
      <p:ext uri="{BB962C8B-B14F-4D97-AF65-F5344CB8AC3E}">
        <p14:creationId xmlns:p14="http://schemas.microsoft.com/office/powerpoint/2010/main" val="347000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A6DE5C8-6782-45E3-A39F-06351A737E84}" type="datetime1">
              <a:rPr lang="en-GB" smtClean="0"/>
              <a:t>18/12/2020</a:t>
            </a:fld>
            <a:endParaRPr lang="en-GB" dirty="0"/>
          </a:p>
        </p:txBody>
      </p:sp>
      <p:sp>
        <p:nvSpPr>
          <p:cNvPr id="5" name="Footer Placeholder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GB"/>
              <a:t>Digital Leadership</a:t>
            </a:r>
            <a:endParaRPr lang="en-GB" dirty="0"/>
          </a:p>
        </p:txBody>
      </p:sp>
      <p:sp>
        <p:nvSpPr>
          <p:cNvPr id="6" name="Slide Number Placeholder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823101-2CF2-4830-9078-CC565604177F}" type="slidenum">
              <a:rPr lang="en-GB" smtClean="0"/>
              <a:t>‹#›</a:t>
            </a:fld>
            <a:endParaRPr lang="en-GB" dirty="0"/>
          </a:p>
        </p:txBody>
      </p:sp>
    </p:spTree>
    <p:extLst>
      <p:ext uri="{BB962C8B-B14F-4D97-AF65-F5344CB8AC3E}">
        <p14:creationId xmlns:p14="http://schemas.microsoft.com/office/powerpoint/2010/main" val="3823892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28" indent="-171446" algn="l" defTabSz="685783"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20"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6863" y="5932984"/>
            <a:ext cx="9144000" cy="952500"/>
          </a:xfrm>
          <a:prstGeom prst="rect">
            <a:avLst/>
          </a:prstGeom>
          <a:solidFill>
            <a:schemeClr val="accent1"/>
          </a:solidFill>
        </p:spPr>
        <p:txBody>
          <a:bodyPr/>
          <a:lstStyle/>
          <a:p>
            <a:r>
              <a:rPr lang="en-GB">
                <a:solidFill>
                  <a:srgbClr val="004A7F"/>
                </a:solidFill>
              </a:rPr>
              <a:t>Digital Leadership</a:t>
            </a:r>
            <a:endParaRPr lang="en-GB" dirty="0">
              <a:solidFill>
                <a:srgbClr val="004A7F"/>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cxnSp>
        <p:nvCxnSpPr>
          <p:cNvPr id="8" name="Straight Connector 7"/>
          <p:cNvCxnSpPr/>
          <p:nvPr/>
        </p:nvCxnSpPr>
        <p:spPr>
          <a:xfrm>
            <a:off x="251520" y="1196752"/>
            <a:ext cx="7020780" cy="0"/>
          </a:xfrm>
          <a:prstGeom prst="line">
            <a:avLst/>
          </a:prstGeom>
          <a:ln w="57150">
            <a:solidFill>
              <a:srgbClr val="55565A"/>
            </a:solidFill>
          </a:ln>
        </p:spPr>
        <p:style>
          <a:lnRef idx="1">
            <a:schemeClr val="accent1"/>
          </a:lnRef>
          <a:fillRef idx="0">
            <a:schemeClr val="accent1"/>
          </a:fillRef>
          <a:effectRef idx="0">
            <a:schemeClr val="accent1"/>
          </a:effectRef>
          <a:fontRef idx="minor">
            <a:schemeClr val="tx1"/>
          </a:fontRef>
        </p:style>
      </p:cxnSp>
      <p:sp>
        <p:nvSpPr>
          <p:cNvPr id="17" name="Title 1"/>
          <p:cNvSpPr>
            <a:spLocks noGrp="1"/>
          </p:cNvSpPr>
          <p:nvPr>
            <p:ph type="ctrTitle"/>
          </p:nvPr>
        </p:nvSpPr>
        <p:spPr>
          <a:xfrm>
            <a:off x="251520" y="1272907"/>
            <a:ext cx="8435280" cy="4244323"/>
          </a:xfrm>
          <a:prstGeom prst="rect">
            <a:avLst/>
          </a:prstGeom>
        </p:spPr>
        <p:txBody>
          <a:bodyPr anchor="t">
            <a:noAutofit/>
          </a:bodyPr>
          <a:lstStyle>
            <a:lvl1pPr algn="l">
              <a:defRPr sz="5000"/>
            </a:lvl1pPr>
          </a:lstStyle>
          <a:p>
            <a:br>
              <a:rPr lang="en-US" sz="4800" b="1" dirty="0">
                <a:solidFill>
                  <a:srgbClr val="002060"/>
                </a:solidFill>
                <a:latin typeface="Arial" panose="020B0604020202020204" pitchFamily="34" charset="0"/>
                <a:cs typeface="Arial" panose="020B0604020202020204" pitchFamily="34" charset="0"/>
              </a:rPr>
            </a:br>
            <a:r>
              <a:rPr lang="en-US" sz="4800" b="1" dirty="0">
                <a:solidFill>
                  <a:srgbClr val="002060"/>
                </a:solidFill>
                <a:latin typeface="Arial" panose="020B0604020202020204" pitchFamily="34" charset="0"/>
                <a:cs typeface="Arial" panose="020B0604020202020204" pitchFamily="34" charset="0"/>
              </a:rPr>
              <a:t>Construction Playbook</a:t>
            </a:r>
            <a:br>
              <a:rPr lang="en-US" sz="4800" b="1" dirty="0">
                <a:solidFill>
                  <a:srgbClr val="002060"/>
                </a:solidFill>
                <a:latin typeface="Arial" panose="020B0604020202020204" pitchFamily="34" charset="0"/>
                <a:cs typeface="Arial" panose="020B0604020202020204" pitchFamily="34" charset="0"/>
              </a:rPr>
            </a:br>
            <a:br>
              <a:rPr lang="en-US" sz="4800" b="1" dirty="0">
                <a:solidFill>
                  <a:srgbClr val="002060"/>
                </a:solidFill>
                <a:latin typeface="Arial" panose="020B0604020202020204" pitchFamily="34" charset="0"/>
                <a:cs typeface="Arial" panose="020B0604020202020204" pitchFamily="34" charset="0"/>
              </a:rPr>
            </a:br>
            <a:r>
              <a:rPr lang="en-US" sz="2400" b="1" dirty="0">
                <a:solidFill>
                  <a:schemeClr val="accent2"/>
                </a:solidFill>
                <a:latin typeface="Arial" panose="020B0604020202020204" pitchFamily="34" charset="0"/>
                <a:cs typeface="Arial" panose="020B0604020202020204" pitchFamily="34" charset="0"/>
              </a:rPr>
              <a:t> </a:t>
            </a:r>
            <a:br>
              <a:rPr lang="en-US" sz="2400" b="1" dirty="0">
                <a:solidFill>
                  <a:schemeClr val="accent2"/>
                </a:solidFill>
                <a:latin typeface="Arial" panose="020B0604020202020204" pitchFamily="34" charset="0"/>
                <a:cs typeface="Arial" panose="020B0604020202020204" pitchFamily="34" charset="0"/>
              </a:rPr>
            </a:br>
            <a:br>
              <a:rPr lang="en-US" sz="2400" b="1" dirty="0">
                <a:solidFill>
                  <a:schemeClr val="accent2"/>
                </a:solidFill>
                <a:latin typeface="Arial" panose="020B0604020202020204" pitchFamily="34" charset="0"/>
                <a:cs typeface="Arial" panose="020B0604020202020204" pitchFamily="34" charset="0"/>
              </a:rPr>
            </a:br>
            <a:br>
              <a:rPr lang="en-US" sz="2400" b="1" dirty="0">
                <a:solidFill>
                  <a:schemeClr val="accent2"/>
                </a:solidFill>
                <a:latin typeface="Arial" panose="020B0604020202020204" pitchFamily="34" charset="0"/>
                <a:cs typeface="Arial" panose="020B0604020202020204" pitchFamily="34" charset="0"/>
              </a:rPr>
            </a:br>
            <a:br>
              <a:rPr lang="en-US" sz="2400" b="1" dirty="0">
                <a:solidFill>
                  <a:schemeClr val="accent2"/>
                </a:solidFill>
                <a:latin typeface="Arial" panose="020B0604020202020204" pitchFamily="34" charset="0"/>
                <a:cs typeface="Arial" panose="020B0604020202020204" pitchFamily="34" charset="0"/>
              </a:rPr>
            </a:br>
            <a:br>
              <a:rPr lang="en-US" sz="2400" b="1" dirty="0">
                <a:solidFill>
                  <a:schemeClr val="accent2"/>
                </a:solidFill>
                <a:latin typeface="Arial" panose="020B0604020202020204" pitchFamily="34" charset="0"/>
                <a:cs typeface="Arial" panose="020B0604020202020204" pitchFamily="34" charset="0"/>
              </a:rPr>
            </a:br>
            <a:r>
              <a:rPr lang="en-US" sz="1800" b="1" dirty="0">
                <a:solidFill>
                  <a:schemeClr val="accent2"/>
                </a:solidFill>
                <a:latin typeface="Arial" panose="020B0604020202020204" pitchFamily="34" charset="0"/>
                <a:cs typeface="Arial" panose="020B0604020202020204" pitchFamily="34" charset="0"/>
              </a:rPr>
              <a:t>8 January 2021</a:t>
            </a:r>
            <a:endParaRPr lang="en-GB" sz="1800" b="1" dirty="0">
              <a:solidFill>
                <a:schemeClr val="accent2"/>
              </a:solidFill>
              <a:latin typeface="Arial" panose="020B0604020202020204" pitchFamily="34" charset="0"/>
              <a:cs typeface="Arial" panose="020B0604020202020204" pitchFamily="34" charset="0"/>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2" name="Slide Number Placeholder 1">
            <a:extLst>
              <a:ext uri="{FF2B5EF4-FFF2-40B4-BE49-F238E27FC236}">
                <a16:creationId xmlns:a16="http://schemas.microsoft.com/office/drawing/2014/main" id="{D9F12DC8-BE17-4D42-B90E-E1795E867A5C}"/>
              </a:ext>
            </a:extLst>
          </p:cNvPr>
          <p:cNvSpPr>
            <a:spLocks noGrp="1"/>
          </p:cNvSpPr>
          <p:nvPr>
            <p:ph type="sldNum" sz="quarter" idx="12"/>
          </p:nvPr>
        </p:nvSpPr>
        <p:spPr/>
        <p:txBody>
          <a:bodyPr/>
          <a:lstStyle/>
          <a:p>
            <a:fld id="{5E823101-2CF2-4830-9078-CC565604177F}" type="slidenum">
              <a:rPr lang="en-GB" smtClean="0"/>
              <a:t>1</a:t>
            </a:fld>
            <a:endParaRPr lang="en-GB" dirty="0"/>
          </a:p>
        </p:txBody>
      </p:sp>
    </p:spTree>
    <p:extLst>
      <p:ext uri="{BB962C8B-B14F-4D97-AF65-F5344CB8AC3E}">
        <p14:creationId xmlns:p14="http://schemas.microsoft.com/office/powerpoint/2010/main" val="2279327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r>
              <a:rPr lang="en-GB">
                <a:solidFill>
                  <a:srgbClr val="004A7F"/>
                </a:solidFill>
              </a:rPr>
              <a:t>Digital Leadership</a:t>
            </a:r>
            <a:endParaRPr lang="en-GB" dirty="0">
              <a:solidFill>
                <a:srgbClr val="004A7F"/>
              </a:solidFill>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146785" y="111772"/>
            <a:ext cx="6768752" cy="584775"/>
          </a:xfrm>
          <a:prstGeom prst="rect">
            <a:avLst/>
          </a:prstGeom>
        </p:spPr>
        <p:txBody>
          <a:bodyPr wrap="square">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Objectives</a:t>
            </a:r>
            <a:r>
              <a:rPr lang="en-GB" sz="3200" b="1" dirty="0">
                <a:solidFill>
                  <a:schemeClr val="accent1">
                    <a:lumMod val="50000"/>
                  </a:schemeClr>
                </a:solidFill>
                <a:latin typeface="Arial" panose="020B06040202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A998A75F-496F-49B7-8B74-029C59CE61D8}"/>
              </a:ext>
            </a:extLst>
          </p:cNvPr>
          <p:cNvSpPr>
            <a:spLocks noGrp="1"/>
          </p:cNvSpPr>
          <p:nvPr>
            <p:ph type="sldNum" sz="quarter" idx="12"/>
          </p:nvPr>
        </p:nvSpPr>
        <p:spPr/>
        <p:txBody>
          <a:bodyPr/>
          <a:lstStyle/>
          <a:p>
            <a:fld id="{5E823101-2CF2-4830-9078-CC565604177F}" type="slidenum">
              <a:rPr lang="en-GB" smtClean="0"/>
              <a:t>2</a:t>
            </a:fld>
            <a:endParaRPr lang="en-GB" dirty="0"/>
          </a:p>
        </p:txBody>
      </p:sp>
      <p:sp>
        <p:nvSpPr>
          <p:cNvPr id="9" name="Google Shape;196;p33">
            <a:extLst>
              <a:ext uri="{FF2B5EF4-FFF2-40B4-BE49-F238E27FC236}">
                <a16:creationId xmlns:a16="http://schemas.microsoft.com/office/drawing/2014/main" id="{A6835B76-C59F-46D9-A1AF-850647690D2B}"/>
              </a:ext>
            </a:extLst>
          </p:cNvPr>
          <p:cNvSpPr txBox="1">
            <a:spLocks/>
          </p:cNvSpPr>
          <p:nvPr/>
        </p:nvSpPr>
        <p:spPr>
          <a:xfrm>
            <a:off x="141000" y="3688375"/>
            <a:ext cx="8720055" cy="2004312"/>
          </a:xfrm>
          <a:prstGeom prst="rect">
            <a:avLst/>
          </a:prstGeom>
          <a:noFill/>
          <a:ln w="9525" cap="flat" cmpd="sng">
            <a:solidFill>
              <a:srgbClr val="A64D79"/>
            </a:solidFill>
            <a:prstDash val="solid"/>
            <a:round/>
            <a:headEnd type="none" w="sm" len="sm"/>
            <a:tailEnd type="none" w="sm" len="sm"/>
          </a:ln>
        </p:spPr>
        <p:txBody>
          <a:bodyPr spcFirstLastPara="1" vert="horz" wrap="square" lIns="95400" tIns="47700" rIns="95400" bIns="47700" rtlCol="0" anchor="t" anchorCtr="0">
            <a:noAutofit/>
          </a:bodyPr>
          <a:lstStyle>
            <a:lvl1pPr marL="0" indent="0" algn="ctr" defTabSz="685783"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1pPr>
            <a:lvl2pPr marL="342892" indent="0" algn="ctr" defTabSz="685783"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2pPr>
            <a:lvl3pPr marL="685783" indent="0" algn="ctr" defTabSz="685783"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3pPr>
            <a:lvl4pPr marL="1028675"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4pPr>
            <a:lvl5pPr marL="1371566"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5pPr>
            <a:lvl6pPr marL="1714457"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348"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240"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132"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marL="134396" algn="l">
              <a:lnSpc>
                <a:spcPct val="115000"/>
              </a:lnSpc>
              <a:spcBef>
                <a:spcPts val="0"/>
              </a:spcBef>
              <a:buClr>
                <a:schemeClr val="accent6"/>
              </a:buClr>
              <a:buSzPts val="1400"/>
            </a:pPr>
            <a:r>
              <a:rPr lang="en-GB" sz="1600" dirty="0">
                <a:solidFill>
                  <a:srgbClr val="002060"/>
                </a:solidFill>
              </a:rPr>
              <a:t>In order to achieve:</a:t>
            </a:r>
          </a:p>
          <a:p>
            <a:pPr marL="420146" indent="-285750" algn="l">
              <a:lnSpc>
                <a:spcPct val="115000"/>
              </a:lnSpc>
              <a:spcBef>
                <a:spcPts val="0"/>
              </a:spcBef>
              <a:buClr>
                <a:schemeClr val="accent6"/>
              </a:buClr>
              <a:buSzPts val="1400"/>
              <a:buFont typeface="Wingdings" panose="05000000000000000000" pitchFamily="2" charset="2"/>
              <a:buChar char="§"/>
            </a:pPr>
            <a:r>
              <a:rPr lang="en-GB" sz="1600" dirty="0">
                <a:solidFill>
                  <a:srgbClr val="002060"/>
                </a:solidFill>
              </a:rPr>
              <a:t>A more productive, efficient, innovative and profitable industry, which delivers better outcomes for clients</a:t>
            </a:r>
          </a:p>
          <a:p>
            <a:pPr marL="420146" indent="-285750" algn="l">
              <a:lnSpc>
                <a:spcPct val="115000"/>
              </a:lnSpc>
              <a:spcBef>
                <a:spcPts val="0"/>
              </a:spcBef>
              <a:buClr>
                <a:schemeClr val="accent6"/>
              </a:buClr>
              <a:buSzPts val="1400"/>
              <a:buFont typeface="Wingdings" panose="05000000000000000000" pitchFamily="2" charset="2"/>
              <a:buChar char="§"/>
            </a:pPr>
            <a:r>
              <a:rPr lang="en-GB" sz="1600" dirty="0">
                <a:solidFill>
                  <a:srgbClr val="002060"/>
                </a:solidFill>
              </a:rPr>
              <a:t>Improved building and workplace safety</a:t>
            </a:r>
          </a:p>
          <a:p>
            <a:pPr marL="420146" indent="-285750" algn="l">
              <a:lnSpc>
                <a:spcPct val="115000"/>
              </a:lnSpc>
              <a:spcBef>
                <a:spcPts val="0"/>
              </a:spcBef>
              <a:buClr>
                <a:schemeClr val="accent6"/>
              </a:buClr>
              <a:buSzPts val="1400"/>
              <a:buFont typeface="Wingdings" panose="05000000000000000000" pitchFamily="2" charset="2"/>
              <a:buChar char="§"/>
            </a:pPr>
            <a:r>
              <a:rPr lang="en-GB" sz="1600" dirty="0">
                <a:solidFill>
                  <a:srgbClr val="002060"/>
                </a:solidFill>
              </a:rPr>
              <a:t>Supports the transition to net zero carbon by 2050, and the delivery of other environmental objectives e.g. biodiversity</a:t>
            </a:r>
          </a:p>
          <a:p>
            <a:pPr marL="420146" indent="-285750" algn="l">
              <a:lnSpc>
                <a:spcPct val="115000"/>
              </a:lnSpc>
              <a:spcBef>
                <a:spcPts val="0"/>
              </a:spcBef>
              <a:buClr>
                <a:schemeClr val="accent6"/>
              </a:buClr>
              <a:buSzPts val="1400"/>
              <a:buFont typeface="Wingdings" panose="05000000000000000000" pitchFamily="2" charset="2"/>
              <a:buChar char="§"/>
            </a:pPr>
            <a:r>
              <a:rPr lang="en-GB" sz="1600" dirty="0">
                <a:solidFill>
                  <a:srgbClr val="002060"/>
                </a:solidFill>
              </a:rPr>
              <a:t>Deliver greater social value</a:t>
            </a:r>
            <a:endParaRPr lang="en-GB" sz="1600" b="1" dirty="0">
              <a:solidFill>
                <a:srgbClr val="002060"/>
              </a:solidFill>
            </a:endParaRPr>
          </a:p>
          <a:p>
            <a:pPr marL="285750" indent="-285750" algn="l">
              <a:lnSpc>
                <a:spcPct val="115000"/>
              </a:lnSpc>
              <a:spcBef>
                <a:spcPts val="0"/>
              </a:spcBef>
              <a:buFont typeface="Wingdings" panose="05000000000000000000" pitchFamily="2" charset="2"/>
              <a:buChar char="§"/>
            </a:pPr>
            <a:endParaRPr lang="en-GB" sz="1400" b="1" dirty="0"/>
          </a:p>
        </p:txBody>
      </p:sp>
      <p:sp>
        <p:nvSpPr>
          <p:cNvPr id="10" name="Google Shape;195;p33">
            <a:extLst>
              <a:ext uri="{FF2B5EF4-FFF2-40B4-BE49-F238E27FC236}">
                <a16:creationId xmlns:a16="http://schemas.microsoft.com/office/drawing/2014/main" id="{B738102D-2C74-42E0-92BB-A2680FDAE632}"/>
              </a:ext>
            </a:extLst>
          </p:cNvPr>
          <p:cNvSpPr txBox="1">
            <a:spLocks/>
          </p:cNvSpPr>
          <p:nvPr/>
        </p:nvSpPr>
        <p:spPr>
          <a:xfrm>
            <a:off x="141000" y="773518"/>
            <a:ext cx="8720055" cy="2674661"/>
          </a:xfrm>
          <a:prstGeom prst="rect">
            <a:avLst/>
          </a:prstGeom>
          <a:noFill/>
          <a:ln w="9525" cap="flat" cmpd="sng">
            <a:solidFill>
              <a:srgbClr val="B4A7D6"/>
            </a:solidFill>
            <a:prstDash val="solid"/>
            <a:round/>
            <a:headEnd type="none" w="sm" len="sm"/>
            <a:tailEnd type="none" w="sm" len="sm"/>
          </a:ln>
        </p:spPr>
        <p:txBody>
          <a:bodyPr spcFirstLastPara="1" vert="horz" wrap="square" lIns="95400" tIns="47700" rIns="95400" bIns="47700" rtlCol="0" anchor="b" anchorCtr="0">
            <a:noAutofit/>
          </a:bodyPr>
          <a:lstStyle>
            <a:lvl1pPr marL="0" indent="0" algn="ctr" defTabSz="685783"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1pPr>
            <a:lvl2pPr marL="342892" indent="0" algn="ctr" defTabSz="685783"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2pPr>
            <a:lvl3pPr marL="685783" indent="0" algn="ctr" defTabSz="685783"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3pPr>
            <a:lvl4pPr marL="1028675"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4pPr>
            <a:lvl5pPr marL="1371566"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5pPr>
            <a:lvl6pPr marL="1714457"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348"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240"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132" indent="0" algn="ctr" defTabSz="685783"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marL="157163" algn="l">
              <a:lnSpc>
                <a:spcPct val="115000"/>
              </a:lnSpc>
              <a:spcBef>
                <a:spcPts val="0"/>
              </a:spcBef>
            </a:pPr>
            <a:r>
              <a:rPr lang="en-GB" sz="1600" dirty="0">
                <a:solidFill>
                  <a:srgbClr val="002060"/>
                </a:solidFill>
              </a:rPr>
              <a:t>The Construction Playbook aims to:</a:t>
            </a:r>
          </a:p>
          <a:p>
            <a:pPr marL="442913" indent="-285750" algn="l">
              <a:lnSpc>
                <a:spcPct val="115000"/>
              </a:lnSpc>
              <a:spcBef>
                <a:spcPts val="0"/>
              </a:spcBef>
              <a:buFont typeface="Arial" panose="020B0604020202020204" pitchFamily="34" charset="0"/>
              <a:buChar char="•"/>
            </a:pPr>
            <a:r>
              <a:rPr lang="en-GB" sz="1600" dirty="0">
                <a:solidFill>
                  <a:srgbClr val="002060"/>
                </a:solidFill>
              </a:rPr>
              <a:t>Reset the relationship with the construction sector to make this more strategic and less transactional </a:t>
            </a:r>
          </a:p>
          <a:p>
            <a:pPr marL="442913" indent="-285750" algn="l">
              <a:lnSpc>
                <a:spcPct val="115000"/>
              </a:lnSpc>
              <a:spcBef>
                <a:spcPts val="0"/>
              </a:spcBef>
              <a:buFont typeface="Arial" panose="020B0604020202020204" pitchFamily="34" charset="0"/>
              <a:buChar char="•"/>
            </a:pPr>
            <a:r>
              <a:rPr lang="en-GB" sz="1600" dirty="0">
                <a:solidFill>
                  <a:srgbClr val="002060"/>
                </a:solidFill>
              </a:rPr>
              <a:t>Increase the speed of end-to-end project and programme delivery  and contribute to Project Speed</a:t>
            </a:r>
          </a:p>
          <a:p>
            <a:pPr marL="442913" indent="-285750" algn="l">
              <a:lnSpc>
                <a:spcPct val="115000"/>
              </a:lnSpc>
              <a:spcBef>
                <a:spcPts val="0"/>
              </a:spcBef>
              <a:buFont typeface="Arial" panose="020B0604020202020204" pitchFamily="34" charset="0"/>
              <a:buChar char="•"/>
            </a:pPr>
            <a:r>
              <a:rPr lang="en-GB" sz="1600" dirty="0">
                <a:solidFill>
                  <a:srgbClr val="002060"/>
                </a:solidFill>
              </a:rPr>
              <a:t>Embed delivering best value at the heart of government procurement of construction</a:t>
            </a:r>
          </a:p>
          <a:p>
            <a:pPr marL="442913" indent="-285750" algn="l">
              <a:lnSpc>
                <a:spcPct val="115000"/>
              </a:lnSpc>
              <a:spcBef>
                <a:spcPts val="0"/>
              </a:spcBef>
              <a:buFont typeface="Arial" panose="020B0604020202020204" pitchFamily="34" charset="0"/>
              <a:buChar char="•"/>
            </a:pPr>
            <a:r>
              <a:rPr lang="en-GB" sz="1600" dirty="0">
                <a:solidFill>
                  <a:srgbClr val="002060"/>
                </a:solidFill>
              </a:rPr>
              <a:t>Drive innovation and the adoption of Modern Methods of Construction – including product platforms with standardised designs, components and interfaces</a:t>
            </a:r>
          </a:p>
          <a:p>
            <a:pPr marL="442913" indent="-285750" algn="l">
              <a:lnSpc>
                <a:spcPct val="115000"/>
              </a:lnSpc>
              <a:spcBef>
                <a:spcPts val="0"/>
              </a:spcBef>
              <a:buFont typeface="Arial" panose="020B0604020202020204" pitchFamily="34" charset="0"/>
              <a:buChar char="•"/>
            </a:pPr>
            <a:r>
              <a:rPr lang="en-GB" sz="1600" dirty="0">
                <a:solidFill>
                  <a:srgbClr val="002060"/>
                </a:solidFill>
              </a:rPr>
              <a:t>Create longer term, sustainable, effective, and fairer contracting arrangements </a:t>
            </a:r>
          </a:p>
        </p:txBody>
      </p:sp>
    </p:spTree>
    <p:extLst>
      <p:ext uri="{BB962C8B-B14F-4D97-AF65-F5344CB8AC3E}">
        <p14:creationId xmlns:p14="http://schemas.microsoft.com/office/powerpoint/2010/main" val="422708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r>
              <a:rPr lang="en-GB" dirty="0">
                <a:solidFill>
                  <a:srgbClr val="004A7F"/>
                </a:solidFill>
              </a:rPr>
              <a:t>Digital Leadership</a:t>
            </a:r>
          </a:p>
        </p:txBody>
      </p:sp>
      <p:pic>
        <p:nvPicPr>
          <p:cNvPr id="19" name="Picture 18" descr="Department for Business, Energy and Industrial Strategy crest" title="Department for Business, Energy and Industrial Strate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146785" y="287793"/>
            <a:ext cx="8720055" cy="584775"/>
          </a:xfrm>
          <a:prstGeom prst="rect">
            <a:avLst/>
          </a:prstGeom>
        </p:spPr>
        <p:txBody>
          <a:bodyPr wrap="square">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Process and Timeline </a:t>
            </a:r>
            <a:r>
              <a:rPr lang="en-GB" sz="3200" b="1" dirty="0">
                <a:solidFill>
                  <a:schemeClr val="accent1">
                    <a:lumMod val="50000"/>
                  </a:schemeClr>
                </a:solidFill>
                <a:latin typeface="Arial" panose="020B06040202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A998A75F-496F-49B7-8B74-029C59CE61D8}"/>
              </a:ext>
            </a:extLst>
          </p:cNvPr>
          <p:cNvSpPr>
            <a:spLocks noGrp="1"/>
          </p:cNvSpPr>
          <p:nvPr>
            <p:ph type="sldNum" sz="quarter" idx="12"/>
          </p:nvPr>
        </p:nvSpPr>
        <p:spPr/>
        <p:txBody>
          <a:bodyPr/>
          <a:lstStyle/>
          <a:p>
            <a:fld id="{5E823101-2CF2-4830-9078-CC565604177F}" type="slidenum">
              <a:rPr lang="en-GB" smtClean="0"/>
              <a:t>3</a:t>
            </a:fld>
            <a:endParaRPr lang="en-GB" dirty="0"/>
          </a:p>
        </p:txBody>
      </p:sp>
      <p:graphicFrame>
        <p:nvGraphicFramePr>
          <p:cNvPr id="11" name="Diagram 10">
            <a:extLst>
              <a:ext uri="{FF2B5EF4-FFF2-40B4-BE49-F238E27FC236}">
                <a16:creationId xmlns:a16="http://schemas.microsoft.com/office/drawing/2014/main" id="{87430877-8E38-447B-AA69-17E3A4CCF34F}"/>
              </a:ext>
            </a:extLst>
          </p:cNvPr>
          <p:cNvGraphicFramePr/>
          <p:nvPr>
            <p:extLst>
              <p:ext uri="{D42A27DB-BD31-4B8C-83A1-F6EECF244321}">
                <p14:modId xmlns:p14="http://schemas.microsoft.com/office/powerpoint/2010/main" val="2129954790"/>
              </p:ext>
            </p:extLst>
          </p:nvPr>
        </p:nvGraphicFramePr>
        <p:xfrm>
          <a:off x="294344" y="958514"/>
          <a:ext cx="8424936"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06653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r>
              <a:rPr lang="en-GB">
                <a:solidFill>
                  <a:srgbClr val="004A7F"/>
                </a:solidFill>
              </a:rPr>
              <a:t>Digital Leadership</a:t>
            </a:r>
            <a:endParaRPr lang="en-GB" dirty="0">
              <a:solidFill>
                <a:srgbClr val="004A7F"/>
              </a:solidFill>
            </a:endParaRP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146785" y="122477"/>
            <a:ext cx="8720055" cy="584775"/>
          </a:xfrm>
          <a:prstGeom prst="rect">
            <a:avLst/>
          </a:prstGeom>
        </p:spPr>
        <p:txBody>
          <a:bodyPr wrap="square">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Approach</a:t>
            </a:r>
            <a:r>
              <a:rPr lang="en-GB" sz="3200" b="1" dirty="0">
                <a:solidFill>
                  <a:schemeClr val="accent1">
                    <a:lumMod val="50000"/>
                  </a:schemeClr>
                </a:solidFill>
                <a:latin typeface="Arial" panose="020B06040202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A998A75F-496F-49B7-8B74-029C59CE61D8}"/>
              </a:ext>
            </a:extLst>
          </p:cNvPr>
          <p:cNvSpPr>
            <a:spLocks noGrp="1"/>
          </p:cNvSpPr>
          <p:nvPr>
            <p:ph type="sldNum" sz="quarter" idx="12"/>
          </p:nvPr>
        </p:nvSpPr>
        <p:spPr/>
        <p:txBody>
          <a:bodyPr/>
          <a:lstStyle/>
          <a:p>
            <a:fld id="{5E823101-2CF2-4830-9078-CC565604177F}" type="slidenum">
              <a:rPr lang="en-GB" smtClean="0"/>
              <a:t>4</a:t>
            </a:fld>
            <a:endParaRPr lang="en-GB" dirty="0"/>
          </a:p>
        </p:txBody>
      </p:sp>
      <p:graphicFrame>
        <p:nvGraphicFramePr>
          <p:cNvPr id="3" name="Google Shape;208;p34">
            <a:extLst>
              <a:ext uri="{FF2B5EF4-FFF2-40B4-BE49-F238E27FC236}">
                <a16:creationId xmlns:a16="http://schemas.microsoft.com/office/drawing/2014/main" id="{3F69EE37-C888-41CC-8923-3944FADC098C}"/>
              </a:ext>
            </a:extLst>
          </p:cNvPr>
          <p:cNvGraphicFramePr/>
          <p:nvPr>
            <p:extLst>
              <p:ext uri="{D42A27DB-BD31-4B8C-83A1-F6EECF244321}">
                <p14:modId xmlns:p14="http://schemas.microsoft.com/office/powerpoint/2010/main" val="3121198124"/>
              </p:ext>
            </p:extLst>
          </p:nvPr>
        </p:nvGraphicFramePr>
        <p:xfrm>
          <a:off x="251521" y="1999527"/>
          <a:ext cx="8435280" cy="3721620"/>
        </p:xfrm>
        <a:graphic>
          <a:graphicData uri="http://schemas.openxmlformats.org/drawingml/2006/table">
            <a:tbl>
              <a:tblPr>
                <a:noFill/>
              </a:tblPr>
              <a:tblGrid>
                <a:gridCol w="899229">
                  <a:extLst>
                    <a:ext uri="{9D8B030D-6E8A-4147-A177-3AD203B41FA5}">
                      <a16:colId xmlns:a16="http://schemas.microsoft.com/office/drawing/2014/main" val="20000"/>
                    </a:ext>
                  </a:extLst>
                </a:gridCol>
                <a:gridCol w="7536051">
                  <a:extLst>
                    <a:ext uri="{9D8B030D-6E8A-4147-A177-3AD203B41FA5}">
                      <a16:colId xmlns:a16="http://schemas.microsoft.com/office/drawing/2014/main" val="20001"/>
                    </a:ext>
                  </a:extLst>
                </a:gridCol>
              </a:tblGrid>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t>1</a:t>
                      </a:r>
                      <a:endParaRPr sz="1000" b="1"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200" u="none" strike="noStrike" cap="none" dirty="0"/>
                        <a:t>Publication of commercial pipelines</a:t>
                      </a:r>
                      <a:endParaRPr sz="1200" u="none" strike="noStrike" cap="none" dirty="0"/>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extLst>
                  <a:ext uri="{0D108BD9-81ED-4DB2-BD59-A6C34878D82A}">
                    <a16:rowId xmlns:a16="http://schemas.microsoft.com/office/drawing/2014/main" val="10000"/>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chemeClr val="lt1"/>
                          </a:solidFill>
                        </a:rPr>
                        <a:t>2</a:t>
                      </a:r>
                      <a:endParaRPr sz="1000" b="1" u="none" strike="noStrike" cap="none">
                        <a:solidFill>
                          <a:schemeClr val="lt1"/>
                        </a:solidFill>
                      </a:endParaRPr>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7B6B2"/>
                    </a:solidFill>
                  </a:tcPr>
                </a:tc>
                <a:tc>
                  <a:txBody>
                    <a:bodyPr/>
                    <a:lstStyle/>
                    <a:p>
                      <a:pPr marL="0" marR="0" lvl="0" indent="0" algn="l" rtl="0">
                        <a:lnSpc>
                          <a:spcPct val="100000"/>
                        </a:lnSpc>
                        <a:spcBef>
                          <a:spcPts val="0"/>
                        </a:spcBef>
                        <a:spcAft>
                          <a:spcPts val="0"/>
                        </a:spcAft>
                        <a:buClr>
                          <a:schemeClr val="dk1"/>
                        </a:buClr>
                        <a:buSzPts val="1100"/>
                        <a:buFont typeface="Arial"/>
                        <a:buNone/>
                      </a:pPr>
                      <a:r>
                        <a:rPr lang="en-GB" sz="1200">
                          <a:solidFill>
                            <a:schemeClr val="lt1"/>
                          </a:solidFill>
                        </a:rPr>
                        <a:t>Portfolios and longer term contracting</a:t>
                      </a:r>
                      <a:endParaRPr sz="1200">
                        <a:solidFill>
                          <a:schemeClr val="lt1"/>
                        </a:solidFill>
                      </a:endParaRPr>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7B6B2"/>
                    </a:solidFill>
                  </a:tcPr>
                </a:tc>
                <a:extLst>
                  <a:ext uri="{0D108BD9-81ED-4DB2-BD59-A6C34878D82A}">
                    <a16:rowId xmlns:a16="http://schemas.microsoft.com/office/drawing/2014/main" val="10001"/>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FFFFF"/>
                          </a:solidFill>
                        </a:rPr>
                        <a:t>3</a:t>
                      </a:r>
                      <a:endParaRPr sz="1000" b="1" u="none" strike="noStrike" cap="none">
                        <a:solidFill>
                          <a:srgbClr val="FFFFFF"/>
                        </a:solidFill>
                      </a:endParaRPr>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7B6B2"/>
                    </a:solidFill>
                  </a:tcPr>
                </a:tc>
                <a:tc>
                  <a:txBody>
                    <a:bodyPr/>
                    <a:lstStyle/>
                    <a:p>
                      <a:pPr marL="0" lvl="0" indent="0" algn="l" rtl="0">
                        <a:spcBef>
                          <a:spcPts val="0"/>
                        </a:spcBef>
                        <a:spcAft>
                          <a:spcPts val="0"/>
                        </a:spcAft>
                        <a:buClr>
                          <a:schemeClr val="dk1"/>
                        </a:buClr>
                        <a:buSzPts val="1000"/>
                        <a:buFont typeface="Arial"/>
                        <a:buNone/>
                      </a:pPr>
                      <a:r>
                        <a:rPr lang="en-GB" sz="1200">
                          <a:solidFill>
                            <a:srgbClr val="FFFFFF"/>
                          </a:solidFill>
                        </a:rPr>
                        <a:t>Harmonise, digitalise and rationalise demand</a:t>
                      </a:r>
                      <a:endParaRPr sz="1200" u="none" strike="noStrike" cap="none">
                        <a:solidFill>
                          <a:srgbClr val="FFFFFF"/>
                        </a:solidFill>
                      </a:endParaRPr>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7B6B2"/>
                    </a:solidFill>
                  </a:tcPr>
                </a:tc>
                <a:extLst>
                  <a:ext uri="{0D108BD9-81ED-4DB2-BD59-A6C34878D82A}">
                    <a16:rowId xmlns:a16="http://schemas.microsoft.com/office/drawing/2014/main" val="10002"/>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t>4</a:t>
                      </a:r>
                      <a:endParaRPr sz="1000" b="1"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tc>
                  <a:txBody>
                    <a:bodyPr/>
                    <a:lstStyle/>
                    <a:p>
                      <a:pPr marL="0" lvl="0" indent="0" algn="l" rtl="0">
                        <a:spcBef>
                          <a:spcPts val="0"/>
                        </a:spcBef>
                        <a:spcAft>
                          <a:spcPts val="0"/>
                        </a:spcAft>
                        <a:buClr>
                          <a:schemeClr val="dk1"/>
                        </a:buClr>
                        <a:buSzPts val="1000"/>
                        <a:buFont typeface="Arial"/>
                        <a:buNone/>
                      </a:pPr>
                      <a:r>
                        <a:rPr lang="en-GB" sz="1200"/>
                        <a:t>Market health &amp; capability assessments</a:t>
                      </a:r>
                      <a:endParaRPr sz="1200"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extLst>
                  <a:ext uri="{0D108BD9-81ED-4DB2-BD59-A6C34878D82A}">
                    <a16:rowId xmlns:a16="http://schemas.microsoft.com/office/drawing/2014/main" val="10003"/>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t>5</a:t>
                      </a:r>
                      <a:endParaRPr sz="1000" b="1"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tc>
                  <a:txBody>
                    <a:bodyPr/>
                    <a:lstStyle/>
                    <a:p>
                      <a:pPr marL="0" lvl="0" indent="0" algn="l" rtl="0">
                        <a:spcBef>
                          <a:spcPts val="0"/>
                        </a:spcBef>
                        <a:spcAft>
                          <a:spcPts val="0"/>
                        </a:spcAft>
                        <a:buNone/>
                      </a:pPr>
                      <a:r>
                        <a:rPr lang="en-GB" sz="1200"/>
                        <a:t>Early supply chain involvement</a:t>
                      </a:r>
                      <a:endParaRPr sz="1200"/>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extLst>
                  <a:ext uri="{0D108BD9-81ED-4DB2-BD59-A6C34878D82A}">
                    <a16:rowId xmlns:a16="http://schemas.microsoft.com/office/drawing/2014/main" val="10004"/>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FFFFF"/>
                          </a:solidFill>
                        </a:rPr>
                        <a:t>6</a:t>
                      </a:r>
                      <a:endParaRPr sz="1000" b="1" u="none" strike="noStrike" cap="none">
                        <a:solidFill>
                          <a:srgbClr val="FFFFFF"/>
                        </a:solidFill>
                      </a:endParaRPr>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7B6B2"/>
                    </a:solidFill>
                  </a:tcPr>
                </a:tc>
                <a:tc>
                  <a:txBody>
                    <a:bodyPr/>
                    <a:lstStyle/>
                    <a:p>
                      <a:pPr marL="0" lvl="0" indent="0" algn="l" rtl="0">
                        <a:spcBef>
                          <a:spcPts val="0"/>
                        </a:spcBef>
                        <a:spcAft>
                          <a:spcPts val="0"/>
                        </a:spcAft>
                        <a:buClr>
                          <a:schemeClr val="dk1"/>
                        </a:buClr>
                        <a:buSzPts val="1100"/>
                        <a:buFont typeface="Arial"/>
                        <a:buNone/>
                      </a:pPr>
                      <a:r>
                        <a:rPr lang="en-GB" sz="1200">
                          <a:solidFill>
                            <a:srgbClr val="FFFFFF"/>
                          </a:solidFill>
                        </a:rPr>
                        <a:t>Outcome-based approach</a:t>
                      </a:r>
                      <a:endParaRPr sz="1200">
                        <a:solidFill>
                          <a:srgbClr val="FFFFFF"/>
                        </a:solidFill>
                      </a:endParaRPr>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7B6B2"/>
                    </a:solidFill>
                  </a:tcPr>
                </a:tc>
                <a:extLst>
                  <a:ext uri="{0D108BD9-81ED-4DB2-BD59-A6C34878D82A}">
                    <a16:rowId xmlns:a16="http://schemas.microsoft.com/office/drawing/2014/main" val="10005"/>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solidFill>
                            <a:srgbClr val="FFFFFF"/>
                          </a:solidFill>
                        </a:rPr>
                        <a:t>7</a:t>
                      </a:r>
                      <a:endParaRPr sz="1000" b="1" u="none" strike="noStrike" cap="none">
                        <a:solidFill>
                          <a:srgbClr val="FFFFFF"/>
                        </a:solidFill>
                      </a:endParaRPr>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7B6B2"/>
                    </a:solidFill>
                  </a:tcPr>
                </a:tc>
                <a:tc>
                  <a:txBody>
                    <a:bodyPr/>
                    <a:lstStyle/>
                    <a:p>
                      <a:pPr marL="0" lvl="0" indent="0" algn="l" rtl="0">
                        <a:spcBef>
                          <a:spcPts val="0"/>
                        </a:spcBef>
                        <a:spcAft>
                          <a:spcPts val="0"/>
                        </a:spcAft>
                        <a:buNone/>
                      </a:pPr>
                      <a:r>
                        <a:rPr lang="en-GB" sz="1200">
                          <a:solidFill>
                            <a:srgbClr val="FFFFFF"/>
                          </a:solidFill>
                        </a:rPr>
                        <a:t>Further embed digital technologies</a:t>
                      </a:r>
                      <a:endParaRPr sz="1200">
                        <a:solidFill>
                          <a:srgbClr val="FFFFFF"/>
                        </a:solidFill>
                      </a:endParaRPr>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57B6B2"/>
                    </a:solidFill>
                  </a:tcPr>
                </a:tc>
                <a:extLst>
                  <a:ext uri="{0D108BD9-81ED-4DB2-BD59-A6C34878D82A}">
                    <a16:rowId xmlns:a16="http://schemas.microsoft.com/office/drawing/2014/main" val="10006"/>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t>8</a:t>
                      </a:r>
                      <a:endParaRPr sz="1000" b="1"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200"/>
                        <a:t>Should Cost Models and benchmarking</a:t>
                      </a:r>
                      <a:endParaRPr sz="1200"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extLst>
                  <a:ext uri="{0D108BD9-81ED-4DB2-BD59-A6C34878D82A}">
                    <a16:rowId xmlns:a16="http://schemas.microsoft.com/office/drawing/2014/main" val="10007"/>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t>9</a:t>
                      </a:r>
                      <a:endParaRPr sz="1000" b="1"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200"/>
                        <a:t>Delivery Model Assessments</a:t>
                      </a:r>
                      <a:endParaRPr sz="1200"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extLst>
                  <a:ext uri="{0D108BD9-81ED-4DB2-BD59-A6C34878D82A}">
                    <a16:rowId xmlns:a16="http://schemas.microsoft.com/office/drawing/2014/main" val="10008"/>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a:t>10</a:t>
                      </a:r>
                      <a:endParaRPr sz="1000" b="1"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200" u="none" strike="noStrike" cap="none"/>
                        <a:t>Risk </a:t>
                      </a:r>
                      <a:r>
                        <a:rPr lang="en-GB" sz="1200"/>
                        <a:t>a</a:t>
                      </a:r>
                      <a:r>
                        <a:rPr lang="en-GB" sz="1200" u="none" strike="noStrike" cap="none"/>
                        <a:t>llocation</a:t>
                      </a:r>
                      <a:endParaRPr sz="1200"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extLst>
                  <a:ext uri="{0D108BD9-81ED-4DB2-BD59-A6C34878D82A}">
                    <a16:rowId xmlns:a16="http://schemas.microsoft.com/office/drawing/2014/main" val="10009"/>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a:t>11</a:t>
                      </a:r>
                      <a:endParaRPr sz="1000" b="1"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200" u="none" strike="noStrike" cap="none"/>
                        <a:t>Pricing &amp; </a:t>
                      </a:r>
                      <a:r>
                        <a:rPr lang="en-GB" sz="1200"/>
                        <a:t>p</a:t>
                      </a:r>
                      <a:r>
                        <a:rPr lang="en-GB" sz="1200" u="none" strike="noStrike" cap="none"/>
                        <a:t>ayment </a:t>
                      </a:r>
                      <a:r>
                        <a:rPr lang="en-GB" sz="1200"/>
                        <a:t>m</a:t>
                      </a:r>
                      <a:r>
                        <a:rPr lang="en-GB" sz="1200" u="none" strike="noStrike" cap="none"/>
                        <a:t>echanisms</a:t>
                      </a:r>
                      <a:endParaRPr sz="1200"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extLst>
                  <a:ext uri="{0D108BD9-81ED-4DB2-BD59-A6C34878D82A}">
                    <a16:rowId xmlns:a16="http://schemas.microsoft.com/office/drawing/2014/main" val="10010"/>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t>1</a:t>
                      </a:r>
                      <a:r>
                        <a:rPr lang="en-GB" sz="1000" b="1"/>
                        <a:t>2</a:t>
                      </a:r>
                      <a:endParaRPr sz="1000" b="1"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200"/>
                        <a:t>Effective contracts</a:t>
                      </a:r>
                      <a:endParaRPr sz="1200"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extLst>
                  <a:ext uri="{0D108BD9-81ED-4DB2-BD59-A6C34878D82A}">
                    <a16:rowId xmlns:a16="http://schemas.microsoft.com/office/drawing/2014/main" val="10011"/>
                  </a:ext>
                </a:extLst>
              </a:tr>
              <a:tr h="128586">
                <a:tc>
                  <a:txBody>
                    <a:bodyPr/>
                    <a:lstStyle/>
                    <a:p>
                      <a:pPr marL="0" marR="0" lvl="0" indent="0" algn="l" rtl="0">
                        <a:lnSpc>
                          <a:spcPct val="100000"/>
                        </a:lnSpc>
                        <a:spcBef>
                          <a:spcPts val="0"/>
                        </a:spcBef>
                        <a:spcAft>
                          <a:spcPts val="0"/>
                        </a:spcAft>
                        <a:buNone/>
                      </a:pPr>
                      <a:r>
                        <a:rPr lang="en-GB" sz="1000" b="1"/>
                        <a:t>13</a:t>
                      </a:r>
                      <a:endParaRPr sz="1000" b="1"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tc>
                  <a:txBody>
                    <a:bodyPr/>
                    <a:lstStyle/>
                    <a:p>
                      <a:pPr marL="0" marR="0" lvl="0" indent="0" algn="l" rtl="0">
                        <a:lnSpc>
                          <a:spcPct val="100000"/>
                        </a:lnSpc>
                        <a:spcBef>
                          <a:spcPts val="0"/>
                        </a:spcBef>
                        <a:spcAft>
                          <a:spcPts val="0"/>
                        </a:spcAft>
                        <a:buNone/>
                      </a:pPr>
                      <a:r>
                        <a:rPr lang="en-GB" sz="1200"/>
                        <a:t>Assessing the economic and financial standing of suppliers</a:t>
                      </a:r>
                      <a:endParaRPr sz="1200"/>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extLst>
                  <a:ext uri="{0D108BD9-81ED-4DB2-BD59-A6C34878D82A}">
                    <a16:rowId xmlns:a16="http://schemas.microsoft.com/office/drawing/2014/main" val="10012"/>
                  </a:ext>
                </a:extLst>
              </a:tr>
              <a:tr h="128586">
                <a:tc>
                  <a:txBody>
                    <a:bodyPr/>
                    <a:lstStyle/>
                    <a:p>
                      <a:pPr marL="0" marR="0" lvl="0" indent="0" algn="l" rtl="0">
                        <a:lnSpc>
                          <a:spcPct val="100000"/>
                        </a:lnSpc>
                        <a:spcBef>
                          <a:spcPts val="0"/>
                        </a:spcBef>
                        <a:spcAft>
                          <a:spcPts val="0"/>
                        </a:spcAft>
                        <a:buClr>
                          <a:srgbClr val="000000"/>
                        </a:buClr>
                        <a:buSzPts val="1000"/>
                        <a:buFont typeface="Arial"/>
                        <a:buNone/>
                      </a:pPr>
                      <a:r>
                        <a:rPr lang="en-GB" sz="1000" b="1" u="none" strike="noStrike" cap="none"/>
                        <a:t>1</a:t>
                      </a:r>
                      <a:r>
                        <a:rPr lang="en-GB" sz="1000" b="1"/>
                        <a:t>4</a:t>
                      </a:r>
                      <a:endParaRPr sz="1000" b="1" u="none" strike="noStrike" cap="none"/>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GB" sz="1200" u="none" strike="noStrike" cap="none" dirty="0"/>
                        <a:t>Resolution </a:t>
                      </a:r>
                      <a:r>
                        <a:rPr lang="en-GB" sz="1200" dirty="0"/>
                        <a:t>p</a:t>
                      </a:r>
                      <a:r>
                        <a:rPr lang="en-GB" sz="1200" u="none" strike="noStrike" cap="none" dirty="0"/>
                        <a:t>lanning</a:t>
                      </a:r>
                      <a:endParaRPr sz="1200" u="none" strike="noStrike" cap="none" dirty="0"/>
                    </a:p>
                  </a:txBody>
                  <a:tcPr marL="104275" marR="104275" marT="41475" marB="4147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FECEC"/>
                    </a:solidFill>
                  </a:tcPr>
                </a:tc>
                <a:extLst>
                  <a:ext uri="{0D108BD9-81ED-4DB2-BD59-A6C34878D82A}">
                    <a16:rowId xmlns:a16="http://schemas.microsoft.com/office/drawing/2014/main" val="10013"/>
                  </a:ext>
                </a:extLst>
              </a:tr>
            </a:tbl>
          </a:graphicData>
        </a:graphic>
      </p:graphicFrame>
      <p:sp>
        <p:nvSpPr>
          <p:cNvPr id="6" name="Google Shape;227;p34">
            <a:extLst>
              <a:ext uri="{FF2B5EF4-FFF2-40B4-BE49-F238E27FC236}">
                <a16:creationId xmlns:a16="http://schemas.microsoft.com/office/drawing/2014/main" id="{3026B309-A78E-43CE-816E-2E153D781781}"/>
              </a:ext>
            </a:extLst>
          </p:cNvPr>
          <p:cNvSpPr txBox="1"/>
          <p:nvPr/>
        </p:nvSpPr>
        <p:spPr>
          <a:xfrm>
            <a:off x="251520" y="848730"/>
            <a:ext cx="8435280" cy="952500"/>
          </a:xfrm>
          <a:prstGeom prst="rect">
            <a:avLst/>
          </a:prstGeom>
          <a:solidFill>
            <a:schemeClr val="accent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rgbClr val="FFFFFF"/>
                </a:solidFill>
              </a:rPr>
              <a:t>The Construction Playbook contains 14 key policy reforms and we believe that the four highlighted will lead to the most significant impacts on the sector.</a:t>
            </a:r>
            <a:endParaRPr dirty="0">
              <a:solidFill>
                <a:srgbClr val="FFFFFF"/>
              </a:solidFill>
            </a:endParaRPr>
          </a:p>
        </p:txBody>
      </p:sp>
    </p:spTree>
    <p:extLst>
      <p:ext uri="{BB962C8B-B14F-4D97-AF65-F5344CB8AC3E}">
        <p14:creationId xmlns:p14="http://schemas.microsoft.com/office/powerpoint/2010/main" val="1504628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r>
              <a:rPr lang="en-GB" dirty="0">
                <a:solidFill>
                  <a:srgbClr val="004A7F"/>
                </a:solidFill>
              </a:rPr>
              <a:t>Digital Leadership</a:t>
            </a: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146785" y="287793"/>
            <a:ext cx="8720055" cy="584775"/>
          </a:xfrm>
          <a:prstGeom prst="rect">
            <a:avLst/>
          </a:prstGeom>
        </p:spPr>
        <p:txBody>
          <a:bodyPr wrap="square">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Scope </a:t>
            </a:r>
            <a:r>
              <a:rPr lang="en-GB" sz="3200" b="1" dirty="0">
                <a:solidFill>
                  <a:schemeClr val="accent1">
                    <a:lumMod val="50000"/>
                  </a:schemeClr>
                </a:solidFill>
                <a:latin typeface="Arial" panose="020B06040202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A998A75F-496F-49B7-8B74-029C59CE61D8}"/>
              </a:ext>
            </a:extLst>
          </p:cNvPr>
          <p:cNvSpPr>
            <a:spLocks noGrp="1"/>
          </p:cNvSpPr>
          <p:nvPr>
            <p:ph type="sldNum" sz="quarter" idx="12"/>
          </p:nvPr>
        </p:nvSpPr>
        <p:spPr/>
        <p:txBody>
          <a:bodyPr/>
          <a:lstStyle/>
          <a:p>
            <a:fld id="{5E823101-2CF2-4830-9078-CC565604177F}" type="slidenum">
              <a:rPr lang="en-GB" smtClean="0"/>
              <a:t>5</a:t>
            </a:fld>
            <a:endParaRPr lang="en-GB" dirty="0"/>
          </a:p>
        </p:txBody>
      </p:sp>
      <p:sp>
        <p:nvSpPr>
          <p:cNvPr id="6" name="TextBox 5">
            <a:extLst>
              <a:ext uri="{FF2B5EF4-FFF2-40B4-BE49-F238E27FC236}">
                <a16:creationId xmlns:a16="http://schemas.microsoft.com/office/drawing/2014/main" id="{C522DC12-BE77-40E2-9D88-E672D534F1D1}"/>
              </a:ext>
            </a:extLst>
          </p:cNvPr>
          <p:cNvSpPr txBox="1"/>
          <p:nvPr/>
        </p:nvSpPr>
        <p:spPr>
          <a:xfrm>
            <a:off x="31450" y="991816"/>
            <a:ext cx="8615320" cy="4851841"/>
          </a:xfrm>
          <a:prstGeom prst="rect">
            <a:avLst/>
          </a:prstGeom>
          <a:noFill/>
        </p:spPr>
        <p:txBody>
          <a:bodyPr wrap="square" rtlCol="0">
            <a:spAutoFit/>
          </a:bodyPr>
          <a:lstStyle/>
          <a:p>
            <a:pPr marL="425450" indent="-285750">
              <a:lnSpc>
                <a:spcPct val="115000"/>
              </a:lnSpc>
              <a:spcBef>
                <a:spcPts val="0"/>
              </a:spcBef>
              <a:buClr>
                <a:srgbClr val="002060"/>
              </a:buClr>
              <a:buSzPts val="1400"/>
              <a:buFont typeface="Wingdings" panose="05000000000000000000" pitchFamily="2" charset="2"/>
              <a:buChar char="q"/>
            </a:pPr>
            <a:r>
              <a:rPr lang="en-GB" sz="1800" dirty="0">
                <a:solidFill>
                  <a:srgbClr val="002060"/>
                </a:solidFill>
              </a:rPr>
              <a:t>It is proposed that the Construction Playbook applies to all public works projects and programmes including building, civil engineering, construction or equipment projects. </a:t>
            </a:r>
          </a:p>
          <a:p>
            <a:pPr marL="425450" indent="-285750">
              <a:lnSpc>
                <a:spcPct val="115000"/>
              </a:lnSpc>
              <a:spcBef>
                <a:spcPts val="0"/>
              </a:spcBef>
              <a:buClr>
                <a:srgbClr val="002060"/>
              </a:buClr>
              <a:buSzPts val="1400"/>
              <a:buFont typeface="Wingdings" panose="05000000000000000000" pitchFamily="2" charset="2"/>
              <a:buChar char="q"/>
            </a:pPr>
            <a:r>
              <a:rPr lang="en-GB" sz="1800" dirty="0">
                <a:solidFill>
                  <a:srgbClr val="002060"/>
                </a:solidFill>
              </a:rPr>
              <a:t>It is mandated for central government departments and Arms Length Bodies (ALBs) on a ‘comply or explain’ basis and should be taken into account by the wider public sector</a:t>
            </a:r>
          </a:p>
          <a:p>
            <a:pPr marL="425450" indent="-285750">
              <a:lnSpc>
                <a:spcPct val="115000"/>
              </a:lnSpc>
              <a:spcBef>
                <a:spcPts val="0"/>
              </a:spcBef>
              <a:buClr>
                <a:srgbClr val="002060"/>
              </a:buClr>
              <a:buSzPts val="1400"/>
              <a:buFont typeface="Wingdings" panose="05000000000000000000" pitchFamily="2" charset="2"/>
              <a:buChar char="q"/>
            </a:pPr>
            <a:r>
              <a:rPr lang="en-GB" sz="1800" dirty="0">
                <a:solidFill>
                  <a:srgbClr val="002060"/>
                </a:solidFill>
              </a:rPr>
              <a:t>The Playbook applies to all new projects and programmes from December 2020. Where the planning and preparation of projects and programmes is already underway or there are existing frameworks in place, contracting authorities should adopt a pragmatic approach to embedding the Construction Playbook. </a:t>
            </a:r>
          </a:p>
          <a:p>
            <a:pPr marL="425450" indent="-285750">
              <a:lnSpc>
                <a:spcPct val="115000"/>
              </a:lnSpc>
              <a:spcBef>
                <a:spcPts val="0"/>
              </a:spcBef>
              <a:buClr>
                <a:srgbClr val="002060"/>
              </a:buClr>
              <a:buSzPts val="1400"/>
              <a:buFont typeface="Wingdings" panose="05000000000000000000" pitchFamily="2" charset="2"/>
              <a:buChar char="q"/>
            </a:pPr>
            <a:r>
              <a:rPr lang="en-GB" dirty="0">
                <a:solidFill>
                  <a:srgbClr val="002060"/>
                </a:solidFill>
              </a:rPr>
              <a:t>There will be a package of support to assist Departments and ALBs to implement the Playbook, including wider policy measures, technical guidance, training and direct support.</a:t>
            </a:r>
          </a:p>
          <a:p>
            <a:pPr marL="425450" indent="-285750">
              <a:lnSpc>
                <a:spcPct val="115000"/>
              </a:lnSpc>
              <a:spcBef>
                <a:spcPts val="0"/>
              </a:spcBef>
              <a:buClr>
                <a:srgbClr val="002060"/>
              </a:buClr>
              <a:buSzPts val="1400"/>
              <a:buFont typeface="Wingdings" panose="05000000000000000000" pitchFamily="2" charset="2"/>
              <a:buChar char="q"/>
            </a:pPr>
            <a:r>
              <a:rPr lang="en-GB" dirty="0">
                <a:solidFill>
                  <a:srgbClr val="002060"/>
                </a:solidFill>
              </a:rPr>
              <a:t>Working with the Construction Leadership Council on a plan for supporting implementation in the </a:t>
            </a:r>
            <a:r>
              <a:rPr lang="en-GB">
                <a:solidFill>
                  <a:srgbClr val="002060"/>
                </a:solidFill>
              </a:rPr>
              <a:t>private sector. </a:t>
            </a:r>
            <a:endParaRPr lang="en-GB" dirty="0">
              <a:solidFill>
                <a:srgbClr val="002060"/>
              </a:solidFill>
            </a:endParaRPr>
          </a:p>
          <a:p>
            <a:pPr marL="425450" indent="-285750">
              <a:lnSpc>
                <a:spcPct val="115000"/>
              </a:lnSpc>
              <a:spcBef>
                <a:spcPts val="0"/>
              </a:spcBef>
              <a:buClr>
                <a:srgbClr val="002060"/>
              </a:buClr>
              <a:buSzPts val="1400"/>
              <a:buFont typeface="Wingdings" panose="05000000000000000000" pitchFamily="2" charset="2"/>
              <a:buChar char="q"/>
            </a:pPr>
            <a:endParaRPr lang="en-GB" sz="1800" dirty="0">
              <a:solidFill>
                <a:srgbClr val="002060"/>
              </a:solidFill>
            </a:endParaRPr>
          </a:p>
        </p:txBody>
      </p:sp>
    </p:spTree>
    <p:extLst>
      <p:ext uri="{BB962C8B-B14F-4D97-AF65-F5344CB8AC3E}">
        <p14:creationId xmlns:p14="http://schemas.microsoft.com/office/powerpoint/2010/main" val="1111597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r>
              <a:rPr lang="en-GB" dirty="0">
                <a:solidFill>
                  <a:srgbClr val="004A7F"/>
                </a:solidFill>
              </a:rPr>
              <a:t>Digital Leadership</a:t>
            </a: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146785" y="287793"/>
            <a:ext cx="8720055" cy="584775"/>
          </a:xfrm>
          <a:prstGeom prst="rect">
            <a:avLst/>
          </a:prstGeom>
        </p:spPr>
        <p:txBody>
          <a:bodyPr wrap="square">
            <a:spAutoFit/>
          </a:bodyPr>
          <a:lstStyle/>
          <a:p>
            <a:r>
              <a:rPr lang="en-GB" sz="2800" b="1" dirty="0">
                <a:solidFill>
                  <a:schemeClr val="accent1">
                    <a:lumMod val="50000"/>
                  </a:schemeClr>
                </a:solidFill>
                <a:latin typeface="Arial" panose="020B0604020202020204" pitchFamily="34" charset="0"/>
                <a:cs typeface="Arial" panose="020B0604020202020204" pitchFamily="34" charset="0"/>
              </a:rPr>
              <a:t>What should firms do? </a:t>
            </a:r>
            <a:r>
              <a:rPr lang="en-GB" sz="3200" b="1" dirty="0">
                <a:solidFill>
                  <a:schemeClr val="accent1">
                    <a:lumMod val="50000"/>
                  </a:schemeClr>
                </a:solidFill>
                <a:latin typeface="Arial" panose="020B0604020202020204" pitchFamily="34" charset="0"/>
                <a:cs typeface="Arial" panose="020B0604020202020204" pitchFamily="34" charset="0"/>
              </a:rPr>
              <a:t> </a:t>
            </a:r>
          </a:p>
        </p:txBody>
      </p:sp>
      <p:sp>
        <p:nvSpPr>
          <p:cNvPr id="2" name="Slide Number Placeholder 1">
            <a:extLst>
              <a:ext uri="{FF2B5EF4-FFF2-40B4-BE49-F238E27FC236}">
                <a16:creationId xmlns:a16="http://schemas.microsoft.com/office/drawing/2014/main" id="{A998A75F-496F-49B7-8B74-029C59CE61D8}"/>
              </a:ext>
            </a:extLst>
          </p:cNvPr>
          <p:cNvSpPr>
            <a:spLocks noGrp="1"/>
          </p:cNvSpPr>
          <p:nvPr>
            <p:ph type="sldNum" sz="quarter" idx="12"/>
          </p:nvPr>
        </p:nvSpPr>
        <p:spPr/>
        <p:txBody>
          <a:bodyPr/>
          <a:lstStyle/>
          <a:p>
            <a:fld id="{5E823101-2CF2-4830-9078-CC565604177F}" type="slidenum">
              <a:rPr lang="en-GB" smtClean="0"/>
              <a:t>6</a:t>
            </a:fld>
            <a:endParaRPr lang="en-GB" dirty="0"/>
          </a:p>
        </p:txBody>
      </p:sp>
      <p:sp>
        <p:nvSpPr>
          <p:cNvPr id="3" name="Google Shape;253;p36">
            <a:extLst>
              <a:ext uri="{FF2B5EF4-FFF2-40B4-BE49-F238E27FC236}">
                <a16:creationId xmlns:a16="http://schemas.microsoft.com/office/drawing/2014/main" id="{3C22D43A-75C7-438A-9268-B2B20C31535A}"/>
              </a:ext>
            </a:extLst>
          </p:cNvPr>
          <p:cNvSpPr txBox="1"/>
          <p:nvPr/>
        </p:nvSpPr>
        <p:spPr>
          <a:xfrm>
            <a:off x="256170" y="1002087"/>
            <a:ext cx="8430630" cy="4576943"/>
          </a:xfrm>
          <a:prstGeom prst="rect">
            <a:avLst/>
          </a:prstGeom>
          <a:noFill/>
          <a:ln w="9525" cap="flat" cmpd="sng">
            <a:solidFill>
              <a:srgbClr val="9FC5E8"/>
            </a:solidFill>
            <a:prstDash val="dash"/>
            <a:round/>
            <a:headEnd type="none" w="sm" len="sm"/>
            <a:tailEnd type="none" w="sm" len="sm"/>
          </a:ln>
        </p:spPr>
        <p:txBody>
          <a:bodyPr spcFirstLastPara="1" wrap="square" lIns="91425" tIns="45700" rIns="91425" bIns="45700" anchor="ctr" anchorCtr="0">
            <a:noAutofit/>
          </a:bodyPr>
          <a:lstStyle/>
          <a:p>
            <a:pPr marL="420146" lvl="0" indent="-285750" algn="l" rtl="0">
              <a:spcBef>
                <a:spcPts val="0"/>
              </a:spcBef>
              <a:spcAft>
                <a:spcPts val="0"/>
              </a:spcAft>
              <a:buClr>
                <a:srgbClr val="002060"/>
              </a:buClr>
              <a:buSzPts val="1400"/>
              <a:buFont typeface="Wingdings" panose="05000000000000000000" pitchFamily="2" charset="2"/>
              <a:buChar char="q"/>
            </a:pPr>
            <a:r>
              <a:rPr lang="en-GB" dirty="0">
                <a:solidFill>
                  <a:schemeClr val="dk1"/>
                </a:solidFill>
              </a:rPr>
              <a:t>Ensure the principles and policies set out in the Construction Playbook flow down your supply chain, and adopt collaborative ways of working.</a:t>
            </a:r>
            <a:endParaRPr dirty="0">
              <a:solidFill>
                <a:schemeClr val="dk1"/>
              </a:solidFill>
            </a:endParaRPr>
          </a:p>
          <a:p>
            <a:pPr marL="420146" lvl="0" indent="-285750" algn="l" rtl="0">
              <a:spcBef>
                <a:spcPts val="0"/>
              </a:spcBef>
              <a:spcAft>
                <a:spcPts val="0"/>
              </a:spcAft>
              <a:buClr>
                <a:srgbClr val="002060"/>
              </a:buClr>
              <a:buSzPts val="1400"/>
              <a:buFont typeface="Wingdings" panose="05000000000000000000" pitchFamily="2" charset="2"/>
              <a:buChar char="q"/>
            </a:pPr>
            <a:r>
              <a:rPr lang="en-GB" dirty="0">
                <a:solidFill>
                  <a:schemeClr val="dk1"/>
                </a:solidFill>
              </a:rPr>
              <a:t>Embed value-based procurement in tender responses, considering:</a:t>
            </a:r>
            <a:endParaRPr dirty="0">
              <a:solidFill>
                <a:schemeClr val="dk1"/>
              </a:solidFill>
            </a:endParaRPr>
          </a:p>
          <a:p>
            <a:pPr marL="833150" lvl="1" indent="-285750" algn="l" rtl="0">
              <a:spcBef>
                <a:spcPts val="0"/>
              </a:spcBef>
              <a:spcAft>
                <a:spcPts val="0"/>
              </a:spcAft>
              <a:buClr>
                <a:srgbClr val="002060"/>
              </a:buClr>
              <a:buSzPts val="1400"/>
              <a:buFont typeface="Wingdings" panose="05000000000000000000" pitchFamily="2" charset="2"/>
              <a:buChar char="§"/>
            </a:pPr>
            <a:r>
              <a:rPr lang="en-GB" dirty="0">
                <a:solidFill>
                  <a:schemeClr val="dk1"/>
                </a:solidFill>
              </a:rPr>
              <a:t>Achieving net zero by or ahead of 2050</a:t>
            </a:r>
            <a:endParaRPr dirty="0">
              <a:solidFill>
                <a:schemeClr val="dk1"/>
              </a:solidFill>
            </a:endParaRPr>
          </a:p>
          <a:p>
            <a:pPr marL="833150" lvl="1" indent="-285750" algn="l" rtl="0">
              <a:spcBef>
                <a:spcPts val="0"/>
              </a:spcBef>
              <a:spcAft>
                <a:spcPts val="0"/>
              </a:spcAft>
              <a:buClr>
                <a:srgbClr val="002060"/>
              </a:buClr>
              <a:buSzPts val="1400"/>
              <a:buFont typeface="Wingdings" panose="05000000000000000000" pitchFamily="2" charset="2"/>
              <a:buChar char="§"/>
            </a:pPr>
            <a:r>
              <a:rPr lang="en-GB" dirty="0">
                <a:solidFill>
                  <a:schemeClr val="dk1"/>
                </a:solidFill>
              </a:rPr>
              <a:t>Adopting manufacturing-led solutions and invest in innovation.</a:t>
            </a:r>
            <a:endParaRPr dirty="0">
              <a:solidFill>
                <a:schemeClr val="dk1"/>
              </a:solidFill>
            </a:endParaRPr>
          </a:p>
          <a:p>
            <a:pPr marL="833150" lvl="1" indent="-285750" algn="l" rtl="0">
              <a:spcBef>
                <a:spcPts val="0"/>
              </a:spcBef>
              <a:spcAft>
                <a:spcPts val="0"/>
              </a:spcAft>
              <a:buClr>
                <a:srgbClr val="002060"/>
              </a:buClr>
              <a:buSzPts val="1400"/>
              <a:buFont typeface="Wingdings" panose="05000000000000000000" pitchFamily="2" charset="2"/>
              <a:buChar char="§"/>
            </a:pPr>
            <a:r>
              <a:rPr lang="en-GB" dirty="0">
                <a:solidFill>
                  <a:schemeClr val="dk1"/>
                </a:solidFill>
              </a:rPr>
              <a:t>Continuing to put health and safety at the heart of all public works projects and programmes</a:t>
            </a:r>
          </a:p>
          <a:p>
            <a:pPr marL="833150" lvl="1" indent="-285750" algn="l" rtl="0">
              <a:spcBef>
                <a:spcPts val="0"/>
              </a:spcBef>
              <a:spcAft>
                <a:spcPts val="0"/>
              </a:spcAft>
              <a:buClr>
                <a:srgbClr val="002060"/>
              </a:buClr>
              <a:buSzPts val="1400"/>
              <a:buFont typeface="Wingdings" panose="05000000000000000000" pitchFamily="2" charset="2"/>
              <a:buChar char="§"/>
            </a:pPr>
            <a:r>
              <a:rPr lang="en-GB" dirty="0">
                <a:solidFill>
                  <a:schemeClr val="dk1"/>
                </a:solidFill>
              </a:rPr>
              <a:t>Identify how to deliver social and environmental value through programmes and projects</a:t>
            </a:r>
          </a:p>
          <a:p>
            <a:pPr marL="420146" lvl="0" indent="-285750" algn="l" rtl="0">
              <a:spcBef>
                <a:spcPts val="0"/>
              </a:spcBef>
              <a:spcAft>
                <a:spcPts val="0"/>
              </a:spcAft>
              <a:buClr>
                <a:srgbClr val="002060"/>
              </a:buClr>
              <a:buSzPts val="1400"/>
              <a:buFont typeface="Wingdings" panose="05000000000000000000" pitchFamily="2" charset="2"/>
              <a:buChar char="q"/>
            </a:pPr>
            <a:r>
              <a:rPr lang="en-GB" dirty="0">
                <a:solidFill>
                  <a:schemeClr val="dk1"/>
                </a:solidFill>
              </a:rPr>
              <a:t>Submit tender responses that include realistic costs and a fair margin of profit</a:t>
            </a:r>
          </a:p>
          <a:p>
            <a:pPr marL="420146" lvl="0" indent="-285750" algn="l" rtl="0">
              <a:spcBef>
                <a:spcPts val="0"/>
              </a:spcBef>
              <a:spcAft>
                <a:spcPts val="0"/>
              </a:spcAft>
              <a:buClr>
                <a:srgbClr val="002060"/>
              </a:buClr>
              <a:buSzPts val="1400"/>
              <a:buFont typeface="Wingdings" panose="05000000000000000000" pitchFamily="2" charset="2"/>
              <a:buChar char="q"/>
            </a:pPr>
            <a:r>
              <a:rPr lang="en-GB" dirty="0">
                <a:solidFill>
                  <a:schemeClr val="dk1"/>
                </a:solidFill>
              </a:rPr>
              <a:t>Adopt digital, automated processes and embed prompt payment practices.</a:t>
            </a:r>
            <a:endParaRPr dirty="0">
              <a:solidFill>
                <a:schemeClr val="dk1"/>
              </a:solidFill>
            </a:endParaRPr>
          </a:p>
          <a:p>
            <a:pPr marL="420146" lvl="0" indent="-285750" algn="l" rtl="0">
              <a:spcBef>
                <a:spcPts val="0"/>
              </a:spcBef>
              <a:spcAft>
                <a:spcPts val="0"/>
              </a:spcAft>
              <a:buClr>
                <a:srgbClr val="002060"/>
              </a:buClr>
              <a:buSzPts val="1400"/>
              <a:buFont typeface="Wingdings" panose="05000000000000000000" pitchFamily="2" charset="2"/>
              <a:buChar char="q"/>
            </a:pPr>
            <a:r>
              <a:rPr lang="en-GB" dirty="0">
                <a:solidFill>
                  <a:schemeClr val="dk1"/>
                </a:solidFill>
              </a:rPr>
              <a:t>Adopt quality planning processes.</a:t>
            </a:r>
          </a:p>
          <a:p>
            <a:pPr marL="420146" indent="-285750">
              <a:buClr>
                <a:srgbClr val="002060"/>
              </a:buClr>
              <a:buSzPts val="1400"/>
              <a:buFont typeface="Wingdings" panose="05000000000000000000" pitchFamily="2" charset="2"/>
              <a:buChar char="q"/>
            </a:pPr>
            <a:r>
              <a:rPr lang="en-GB" dirty="0">
                <a:solidFill>
                  <a:schemeClr val="dk1"/>
                </a:solidFill>
              </a:rPr>
              <a:t>Meet the standards set out by the UK BIM Framework.</a:t>
            </a:r>
            <a:endParaRPr dirty="0">
              <a:solidFill>
                <a:schemeClr val="dk1"/>
              </a:solidFill>
            </a:endParaRPr>
          </a:p>
          <a:p>
            <a:pPr marL="420146" lvl="0" indent="-285750" algn="l" rtl="0">
              <a:spcBef>
                <a:spcPts val="0"/>
              </a:spcBef>
              <a:spcAft>
                <a:spcPts val="0"/>
              </a:spcAft>
              <a:buClr>
                <a:srgbClr val="002060"/>
              </a:buClr>
              <a:buSzPts val="1400"/>
              <a:buFont typeface="Wingdings" panose="05000000000000000000" pitchFamily="2" charset="2"/>
              <a:buChar char="q"/>
            </a:pPr>
            <a:r>
              <a:rPr lang="en-GB" dirty="0">
                <a:solidFill>
                  <a:schemeClr val="dk1"/>
                </a:solidFill>
              </a:rPr>
              <a:t>Use the certainty provided by longer term contracts and pipelines to invest in skills, people and innovation.</a:t>
            </a:r>
            <a:endParaRPr dirty="0">
              <a:solidFill>
                <a:schemeClr val="dk1"/>
              </a:solidFill>
            </a:endParaRPr>
          </a:p>
          <a:p>
            <a:pPr marL="420146" lvl="0" indent="-285750" algn="l" rtl="0">
              <a:spcBef>
                <a:spcPts val="0"/>
              </a:spcBef>
              <a:spcAft>
                <a:spcPts val="0"/>
              </a:spcAft>
              <a:buClr>
                <a:srgbClr val="002060"/>
              </a:buClr>
              <a:buSzPts val="1400"/>
              <a:buFont typeface="Wingdings" panose="05000000000000000000" pitchFamily="2" charset="2"/>
              <a:buChar char="q"/>
            </a:pPr>
            <a:r>
              <a:rPr lang="en-GB" dirty="0">
                <a:solidFill>
                  <a:schemeClr val="dk1"/>
                </a:solidFill>
              </a:rPr>
              <a:t>Respond to requests for ongoing financial monitoring and engage collaboratively on potential opportunities and issues.</a:t>
            </a:r>
          </a:p>
        </p:txBody>
      </p:sp>
    </p:spTree>
    <p:extLst>
      <p:ext uri="{BB962C8B-B14F-4D97-AF65-F5344CB8AC3E}">
        <p14:creationId xmlns:p14="http://schemas.microsoft.com/office/powerpoint/2010/main" val="1634004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0223" y="5368294"/>
            <a:ext cx="918102" cy="487619"/>
          </a:xfrm>
          <a:prstGeom prst="rect">
            <a:avLst/>
          </a:prstGeom>
        </p:spPr>
      </p:pic>
      <p:sp>
        <p:nvSpPr>
          <p:cNvPr id="16" name="Footer Placeholder 4"/>
          <p:cNvSpPr>
            <a:spLocks noGrp="1"/>
          </p:cNvSpPr>
          <p:nvPr>
            <p:ph type="ftr" sz="quarter" idx="11"/>
          </p:nvPr>
        </p:nvSpPr>
        <p:spPr>
          <a:xfrm>
            <a:off x="0" y="5932884"/>
            <a:ext cx="9144000" cy="952500"/>
          </a:xfrm>
          <a:prstGeom prst="rect">
            <a:avLst/>
          </a:prstGeom>
          <a:solidFill>
            <a:schemeClr val="accent1"/>
          </a:solidFill>
        </p:spPr>
        <p:txBody>
          <a:bodyPr/>
          <a:lstStyle/>
          <a:p>
            <a:r>
              <a:rPr lang="en-GB" dirty="0">
                <a:solidFill>
                  <a:srgbClr val="004A7F"/>
                </a:solidFill>
              </a:rPr>
              <a:t>Digital Leadership</a:t>
            </a:r>
          </a:p>
        </p:txBody>
      </p:sp>
      <p:pic>
        <p:nvPicPr>
          <p:cNvPr id="19" name="Picture 18" descr="Department for Business, Energy and Industrial Strategy crest" title="Department for Business, Energy and Industrial Strategy"/>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9910" y="6108198"/>
            <a:ext cx="1196930" cy="635708"/>
          </a:xfrm>
          <a:prstGeom prst="rect">
            <a:avLst/>
          </a:prstGeom>
        </p:spPr>
      </p:pic>
      <p:sp>
        <p:nvSpPr>
          <p:cNvPr id="5" name="Rectangle 4"/>
          <p:cNvSpPr/>
          <p:nvPr/>
        </p:nvSpPr>
        <p:spPr>
          <a:xfrm>
            <a:off x="0" y="2996952"/>
            <a:ext cx="8720055" cy="584775"/>
          </a:xfrm>
          <a:prstGeom prst="rect">
            <a:avLst/>
          </a:prstGeom>
        </p:spPr>
        <p:txBody>
          <a:bodyPr wrap="square">
            <a:spAutoFit/>
          </a:bodyPr>
          <a:lstStyle/>
          <a:p>
            <a:pPr algn="ctr"/>
            <a:r>
              <a:rPr lang="en-GB" sz="2800" b="1" dirty="0">
                <a:solidFill>
                  <a:schemeClr val="accent1">
                    <a:lumMod val="50000"/>
                  </a:schemeClr>
                </a:solidFill>
                <a:latin typeface="Arial" panose="020B0604020202020204" pitchFamily="34" charset="0"/>
                <a:cs typeface="Arial" panose="020B0604020202020204" pitchFamily="34" charset="0"/>
              </a:rPr>
              <a:t> </a:t>
            </a:r>
            <a:r>
              <a:rPr lang="en-GB" sz="3200" b="1" dirty="0">
                <a:solidFill>
                  <a:schemeClr val="accent1">
                    <a:lumMod val="50000"/>
                  </a:schemeClr>
                </a:solidFill>
                <a:latin typeface="Arial" panose="020B0604020202020204" pitchFamily="34" charset="0"/>
                <a:cs typeface="Arial" panose="020B0604020202020204" pitchFamily="34" charset="0"/>
              </a:rPr>
              <a:t> Questions &amp; Answers</a:t>
            </a:r>
          </a:p>
        </p:txBody>
      </p:sp>
      <p:sp>
        <p:nvSpPr>
          <p:cNvPr id="2" name="Slide Number Placeholder 1">
            <a:extLst>
              <a:ext uri="{FF2B5EF4-FFF2-40B4-BE49-F238E27FC236}">
                <a16:creationId xmlns:a16="http://schemas.microsoft.com/office/drawing/2014/main" id="{A998A75F-496F-49B7-8B74-029C59CE61D8}"/>
              </a:ext>
            </a:extLst>
          </p:cNvPr>
          <p:cNvSpPr>
            <a:spLocks noGrp="1"/>
          </p:cNvSpPr>
          <p:nvPr>
            <p:ph type="sldNum" sz="quarter" idx="12"/>
          </p:nvPr>
        </p:nvSpPr>
        <p:spPr/>
        <p:txBody>
          <a:bodyPr/>
          <a:lstStyle/>
          <a:p>
            <a:fld id="{5E823101-2CF2-4830-9078-CC565604177F}" type="slidenum">
              <a:rPr lang="en-GB" smtClean="0"/>
              <a:t>7</a:t>
            </a:fld>
            <a:endParaRPr lang="en-GB" dirty="0"/>
          </a:p>
        </p:txBody>
      </p:sp>
    </p:spTree>
    <p:extLst>
      <p:ext uri="{BB962C8B-B14F-4D97-AF65-F5344CB8AC3E}">
        <p14:creationId xmlns:p14="http://schemas.microsoft.com/office/powerpoint/2010/main" val="4269438313"/>
      </p:ext>
    </p:extLst>
  </p:cSld>
  <p:clrMapOvr>
    <a:masterClrMapping/>
  </p:clrMapOvr>
</p:sld>
</file>

<file path=ppt/theme/theme1.xml><?xml version="1.0" encoding="utf-8"?>
<a:theme xmlns:a="http://schemas.openxmlformats.org/drawingml/2006/main" name="4-3_RA">
  <a:themeElements>
    <a:clrScheme name="BEIS Colours">
      <a:dk1>
        <a:srgbClr val="004A7F"/>
      </a:dk1>
      <a:lt1>
        <a:srgbClr val="FFFFFF"/>
      </a:lt1>
      <a:dk2>
        <a:srgbClr val="FFFFFF"/>
      </a:dk2>
      <a:lt2>
        <a:srgbClr val="FFFFFF"/>
      </a:lt2>
      <a:accent1>
        <a:srgbClr val="004A7F"/>
      </a:accent1>
      <a:accent2>
        <a:srgbClr val="55565A"/>
      </a:accent2>
      <a:accent3>
        <a:srgbClr val="73B72B"/>
      </a:accent3>
      <a:accent4>
        <a:srgbClr val="EE751B"/>
      </a:accent4>
      <a:accent5>
        <a:srgbClr val="AA1580"/>
      </a:accent5>
      <a:accent6>
        <a:srgbClr val="CBC1AF"/>
      </a:accent6>
      <a:hlink>
        <a:srgbClr val="1C9CD9"/>
      </a:hlink>
      <a:folHlink>
        <a:srgbClr val="1C9CD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IS-Powerpoint-template-standard-screen-narrow-logo" id="{8D526677-D585-47B1-870F-05844B84F359}" vid="{E8FA540D-7C60-40F8-B78F-6C0EFDE438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BEIS-presentation-on-screen-show-4-3-PowerPoint (2)</Template>
  <TotalTime>3445</TotalTime>
  <Words>652</Words>
  <Application>Microsoft Office PowerPoint</Application>
  <PresentationFormat>On-screen Show (4:3)</PresentationFormat>
  <Paragraphs>98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4-3_RA</vt:lpstr>
      <vt:lpstr> Construction Playbook        8 January 2021</vt:lpstr>
      <vt:lpstr>PowerPoint Presentation</vt:lpstr>
      <vt:lpstr>PowerPoint Presentation</vt:lpstr>
      <vt:lpstr>PowerPoint Presentation</vt:lpstr>
      <vt:lpstr>PowerPoint Presentation</vt:lpstr>
      <vt:lpstr>PowerPoint Presentation</vt:lpstr>
      <vt:lpstr>PowerPoint Presentation</vt:lpstr>
    </vt:vector>
  </TitlesOfParts>
  <Company>BIS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template</dc:title>
  <dc:creator>Walters, Nicola (BEIS)</dc:creator>
  <cp:lastModifiedBy>Harradence, Fergus (Infrastructure &amp; Materials)</cp:lastModifiedBy>
  <cp:revision>154</cp:revision>
  <cp:lastPrinted>2018-10-03T09:40:11Z</cp:lastPrinted>
  <dcterms:created xsi:type="dcterms:W3CDTF">2018-04-11T09:47:07Z</dcterms:created>
  <dcterms:modified xsi:type="dcterms:W3CDTF">2020-12-18T12:08:14Z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62f585-b40f-4ab9-bafe-39150f03d124_Enabled">
    <vt:lpwstr>true</vt:lpwstr>
  </property>
  <property fmtid="{D5CDD505-2E9C-101B-9397-08002B2CF9AE}" pid="3" name="MSIP_Label_ba62f585-b40f-4ab9-bafe-39150f03d124_SetDate">
    <vt:lpwstr>2019-09-25T14:42:31Z</vt:lpwstr>
  </property>
  <property fmtid="{D5CDD505-2E9C-101B-9397-08002B2CF9AE}" pid="4" name="MSIP_Label_ba62f585-b40f-4ab9-bafe-39150f03d124_Method">
    <vt:lpwstr>Privileged</vt:lpwstr>
  </property>
  <property fmtid="{D5CDD505-2E9C-101B-9397-08002B2CF9AE}" pid="5" name="MSIP_Label_ba62f585-b40f-4ab9-bafe-39150f03d124_Name">
    <vt:lpwstr>OFFICIAL</vt:lpwstr>
  </property>
  <property fmtid="{D5CDD505-2E9C-101B-9397-08002B2CF9AE}" pid="6" name="MSIP_Label_ba62f585-b40f-4ab9-bafe-39150f03d124_SiteId">
    <vt:lpwstr>cbac7005-02c1-43eb-b497-e6492d1b2dd8</vt:lpwstr>
  </property>
  <property fmtid="{D5CDD505-2E9C-101B-9397-08002B2CF9AE}" pid="7" name="MSIP_Label_ba62f585-b40f-4ab9-bafe-39150f03d124_ActionId">
    <vt:lpwstr>da16d56e-6e53-4dff-9be4-0000b6a45c35</vt:lpwstr>
  </property>
  <property fmtid="{D5CDD505-2E9C-101B-9397-08002B2CF9AE}" pid="8" name="MSIP_Label_ba62f585-b40f-4ab9-bafe-39150f03d124_ContentBits">
    <vt:lpwstr>0</vt:lpwstr>
  </property>
</Properties>
</file>